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9144000"/>
  <p:notesSz cx="7019925" cy="93059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931">
          <p15:clr>
            <a:srgbClr val="A4A3A4"/>
          </p15:clr>
        </p15:guide>
        <p15:guide id="2" pos="2211">
          <p15:clr>
            <a:srgbClr val="A4A3A4"/>
          </p15:clr>
        </p15:guide>
      </p15:notesGuideLst>
    </p:ext>
    <p:ext uri="http://customooxmlschemas.google.com/">
      <go:slidesCustomData xmlns:go="http://customooxmlschemas.google.com/" r:id="rId39" roundtripDataSignature="AMtx7mjiCr4jnxbt6VKDwm2lnpoyILlo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931" orient="horz"/>
        <p:guide pos="2211"/>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1968" cy="465296"/>
          </a:xfrm>
          <a:prstGeom prst="rect">
            <a:avLst/>
          </a:prstGeom>
          <a:noFill/>
          <a:ln>
            <a:noFill/>
          </a:ln>
        </p:spPr>
        <p:txBody>
          <a:bodyPr anchorCtr="0" anchor="t" bIns="46625" lIns="93275" spcFirstLastPara="1" rIns="93275" wrap="square" tIns="466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6333" y="0"/>
            <a:ext cx="3041968" cy="465296"/>
          </a:xfrm>
          <a:prstGeom prst="rect">
            <a:avLst/>
          </a:prstGeom>
          <a:noFill/>
          <a:ln>
            <a:noFill/>
          </a:ln>
        </p:spPr>
        <p:txBody>
          <a:bodyPr anchorCtr="0" anchor="t" bIns="46625" lIns="93275" spcFirstLastPara="1" rIns="93275" wrap="square" tIns="466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993" y="4420315"/>
            <a:ext cx="5615940" cy="4187666"/>
          </a:xfrm>
          <a:prstGeom prst="rect">
            <a:avLst/>
          </a:prstGeom>
          <a:noFill/>
          <a:ln>
            <a:noFill/>
          </a:ln>
        </p:spPr>
        <p:txBody>
          <a:bodyPr anchorCtr="0" anchor="t" bIns="46625" lIns="93275" spcFirstLastPara="1" rIns="93275" wrap="square" tIns="466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39014"/>
            <a:ext cx="3041968" cy="465296"/>
          </a:xfrm>
          <a:prstGeom prst="rect">
            <a:avLst/>
          </a:prstGeom>
          <a:noFill/>
          <a:ln>
            <a:noFill/>
          </a:ln>
        </p:spPr>
        <p:txBody>
          <a:bodyPr anchorCtr="0" anchor="b" bIns="46625" lIns="93275" spcFirstLastPara="1" rIns="93275" wrap="square" tIns="466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6333" y="8839014"/>
            <a:ext cx="3041968" cy="465296"/>
          </a:xfrm>
          <a:prstGeom prst="rect">
            <a:avLst/>
          </a:prstGeom>
          <a:noFill/>
          <a:ln>
            <a:noFill/>
          </a:ln>
        </p:spPr>
        <p:txBody>
          <a:bodyPr anchorCtr="0" anchor="b" bIns="46625" lIns="93275" spcFirstLastPara="1" rIns="93275" wrap="square" tIns="4662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1:notes"/>
          <p:cNvSpPr txBox="1"/>
          <p:nvPr>
            <p:ph idx="1" type="body"/>
          </p:nvPr>
        </p:nvSpPr>
        <p:spPr>
          <a:xfrm>
            <a:off x="701993" y="4420315"/>
            <a:ext cx="5615940" cy="4187666"/>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140" name="Google Shape;140;p1:notes"/>
          <p:cNvSpPr txBox="1"/>
          <p:nvPr>
            <p:ph idx="12" type="sldNum"/>
          </p:nvPr>
        </p:nvSpPr>
        <p:spPr>
          <a:xfrm>
            <a:off x="3976333" y="8839014"/>
            <a:ext cx="3041968" cy="465296"/>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2f47524281_0_8:notes"/>
          <p:cNvSpPr/>
          <p:nvPr>
            <p:ph idx="2" type="sldImg"/>
          </p:nvPr>
        </p:nvSpPr>
        <p:spPr>
          <a:xfrm>
            <a:off x="1184275" y="698500"/>
            <a:ext cx="4651500" cy="348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12f47524281_0_8:notes"/>
          <p:cNvSpPr txBox="1"/>
          <p:nvPr>
            <p:ph idx="1" type="body"/>
          </p:nvPr>
        </p:nvSpPr>
        <p:spPr>
          <a:xfrm>
            <a:off x="701993" y="4420315"/>
            <a:ext cx="5616000" cy="41877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213" name="Google Shape;213;g12f47524281_0_8:notes"/>
          <p:cNvSpPr txBox="1"/>
          <p:nvPr>
            <p:ph idx="12" type="sldNum"/>
          </p:nvPr>
        </p:nvSpPr>
        <p:spPr>
          <a:xfrm>
            <a:off x="3976333" y="8839014"/>
            <a:ext cx="3042000" cy="465300"/>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1:notes"/>
          <p:cNvSpPr txBox="1"/>
          <p:nvPr>
            <p:ph idx="1" type="body"/>
          </p:nvPr>
        </p:nvSpPr>
        <p:spPr>
          <a:xfrm>
            <a:off x="701993" y="4420315"/>
            <a:ext cx="5615940" cy="4187666"/>
          </a:xfrm>
          <a:prstGeom prst="rect">
            <a:avLst/>
          </a:prstGeom>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219" name="Google Shape;219;p11: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2:notes"/>
          <p:cNvSpPr txBox="1"/>
          <p:nvPr>
            <p:ph idx="1" type="body"/>
          </p:nvPr>
        </p:nvSpPr>
        <p:spPr>
          <a:xfrm>
            <a:off x="701993" y="4420315"/>
            <a:ext cx="5615940" cy="4187666"/>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229" name="Google Shape;229;p12:notes"/>
          <p:cNvSpPr txBox="1"/>
          <p:nvPr>
            <p:ph idx="12" type="sldNum"/>
          </p:nvPr>
        </p:nvSpPr>
        <p:spPr>
          <a:xfrm>
            <a:off x="3976333" y="8839014"/>
            <a:ext cx="3041968" cy="465296"/>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3: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3:notes"/>
          <p:cNvSpPr txBox="1"/>
          <p:nvPr>
            <p:ph idx="1" type="body"/>
          </p:nvPr>
        </p:nvSpPr>
        <p:spPr>
          <a:xfrm>
            <a:off x="701993" y="4420315"/>
            <a:ext cx="5615940" cy="4187666"/>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236" name="Google Shape;236;p13:notes"/>
          <p:cNvSpPr txBox="1"/>
          <p:nvPr>
            <p:ph idx="12" type="sldNum"/>
          </p:nvPr>
        </p:nvSpPr>
        <p:spPr>
          <a:xfrm>
            <a:off x="3976333" y="8839014"/>
            <a:ext cx="3041968" cy="465296"/>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4: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4:notes"/>
          <p:cNvSpPr txBox="1"/>
          <p:nvPr>
            <p:ph idx="1" type="body"/>
          </p:nvPr>
        </p:nvSpPr>
        <p:spPr>
          <a:xfrm>
            <a:off x="701993" y="4420315"/>
            <a:ext cx="5615940" cy="4187666"/>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245" name="Google Shape;245;p14:notes"/>
          <p:cNvSpPr txBox="1"/>
          <p:nvPr>
            <p:ph idx="12" type="sldNum"/>
          </p:nvPr>
        </p:nvSpPr>
        <p:spPr>
          <a:xfrm>
            <a:off x="3976333" y="8839014"/>
            <a:ext cx="3041968" cy="465296"/>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5: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5:notes"/>
          <p:cNvSpPr txBox="1"/>
          <p:nvPr>
            <p:ph idx="1" type="body"/>
          </p:nvPr>
        </p:nvSpPr>
        <p:spPr>
          <a:xfrm>
            <a:off x="701993" y="4420315"/>
            <a:ext cx="5615940" cy="4187666"/>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252" name="Google Shape;252;p15:notes"/>
          <p:cNvSpPr txBox="1"/>
          <p:nvPr>
            <p:ph idx="12" type="sldNum"/>
          </p:nvPr>
        </p:nvSpPr>
        <p:spPr>
          <a:xfrm>
            <a:off x="3976333" y="8839014"/>
            <a:ext cx="3041968" cy="465296"/>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6:notes"/>
          <p:cNvSpPr txBox="1"/>
          <p:nvPr>
            <p:ph idx="1" type="body"/>
          </p:nvPr>
        </p:nvSpPr>
        <p:spPr>
          <a:xfrm>
            <a:off x="701993" y="4420315"/>
            <a:ext cx="5615940" cy="4187666"/>
          </a:xfrm>
          <a:prstGeom prst="rect">
            <a:avLst/>
          </a:prstGeom>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258" name="Google Shape;258;p16: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7: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17:notes"/>
          <p:cNvSpPr txBox="1"/>
          <p:nvPr>
            <p:ph idx="1" type="body"/>
          </p:nvPr>
        </p:nvSpPr>
        <p:spPr>
          <a:xfrm>
            <a:off x="701993" y="4420315"/>
            <a:ext cx="5615940" cy="4187666"/>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267" name="Google Shape;267;p17:notes"/>
          <p:cNvSpPr txBox="1"/>
          <p:nvPr>
            <p:ph idx="12" type="sldNum"/>
          </p:nvPr>
        </p:nvSpPr>
        <p:spPr>
          <a:xfrm>
            <a:off x="3976333" y="8839014"/>
            <a:ext cx="3041968" cy="465296"/>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8: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18:notes"/>
          <p:cNvSpPr txBox="1"/>
          <p:nvPr>
            <p:ph idx="1" type="body"/>
          </p:nvPr>
        </p:nvSpPr>
        <p:spPr>
          <a:xfrm>
            <a:off x="701993" y="4420315"/>
            <a:ext cx="5615940" cy="4187666"/>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277" name="Google Shape;277;p18:notes"/>
          <p:cNvSpPr txBox="1"/>
          <p:nvPr>
            <p:ph idx="12" type="sldNum"/>
          </p:nvPr>
        </p:nvSpPr>
        <p:spPr>
          <a:xfrm>
            <a:off x="3976333" y="8839014"/>
            <a:ext cx="3041968" cy="465296"/>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9: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9:notes"/>
          <p:cNvSpPr txBox="1"/>
          <p:nvPr>
            <p:ph idx="1" type="body"/>
          </p:nvPr>
        </p:nvSpPr>
        <p:spPr>
          <a:xfrm>
            <a:off x="701993" y="4420315"/>
            <a:ext cx="5615940" cy="4187666"/>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286" name="Google Shape;286;p19:notes"/>
          <p:cNvSpPr txBox="1"/>
          <p:nvPr>
            <p:ph idx="12" type="sldNum"/>
          </p:nvPr>
        </p:nvSpPr>
        <p:spPr>
          <a:xfrm>
            <a:off x="3976333" y="8839014"/>
            <a:ext cx="3041968" cy="465296"/>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2: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2:notes"/>
          <p:cNvSpPr txBox="1"/>
          <p:nvPr>
            <p:ph idx="1" type="body"/>
          </p:nvPr>
        </p:nvSpPr>
        <p:spPr>
          <a:xfrm>
            <a:off x="701993" y="4420315"/>
            <a:ext cx="5615940" cy="4187666"/>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152" name="Google Shape;152;p2:notes"/>
          <p:cNvSpPr txBox="1"/>
          <p:nvPr>
            <p:ph idx="12" type="sldNum"/>
          </p:nvPr>
        </p:nvSpPr>
        <p:spPr>
          <a:xfrm>
            <a:off x="3976333" y="8839014"/>
            <a:ext cx="3041968" cy="465296"/>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0: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20:notes"/>
          <p:cNvSpPr txBox="1"/>
          <p:nvPr>
            <p:ph idx="1" type="body"/>
          </p:nvPr>
        </p:nvSpPr>
        <p:spPr>
          <a:xfrm>
            <a:off x="701993" y="4420315"/>
            <a:ext cx="5615940" cy="4187666"/>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295" name="Google Shape;295;p20:notes"/>
          <p:cNvSpPr txBox="1"/>
          <p:nvPr>
            <p:ph idx="12" type="sldNum"/>
          </p:nvPr>
        </p:nvSpPr>
        <p:spPr>
          <a:xfrm>
            <a:off x="3976333" y="8839014"/>
            <a:ext cx="3041968" cy="465296"/>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1:notes"/>
          <p:cNvSpPr txBox="1"/>
          <p:nvPr>
            <p:ph idx="1" type="body"/>
          </p:nvPr>
        </p:nvSpPr>
        <p:spPr>
          <a:xfrm>
            <a:off x="701993" y="4420315"/>
            <a:ext cx="5615940" cy="4187666"/>
          </a:xfrm>
          <a:prstGeom prst="rect">
            <a:avLst/>
          </a:prstGeom>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301" name="Google Shape;301;p21: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4: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24:notes"/>
          <p:cNvSpPr txBox="1"/>
          <p:nvPr>
            <p:ph idx="1" type="body"/>
          </p:nvPr>
        </p:nvSpPr>
        <p:spPr>
          <a:xfrm>
            <a:off x="701993" y="4420315"/>
            <a:ext cx="5615940" cy="4187666"/>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308" name="Google Shape;308;p24:notes"/>
          <p:cNvSpPr txBox="1"/>
          <p:nvPr>
            <p:ph idx="12" type="sldNum"/>
          </p:nvPr>
        </p:nvSpPr>
        <p:spPr>
          <a:xfrm>
            <a:off x="3976333" y="8839014"/>
            <a:ext cx="3041968" cy="465296"/>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5: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25:notes"/>
          <p:cNvSpPr txBox="1"/>
          <p:nvPr>
            <p:ph idx="1" type="body"/>
          </p:nvPr>
        </p:nvSpPr>
        <p:spPr>
          <a:xfrm>
            <a:off x="701993" y="4420315"/>
            <a:ext cx="5615940" cy="4187666"/>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315" name="Google Shape;315;p25:notes"/>
          <p:cNvSpPr txBox="1"/>
          <p:nvPr>
            <p:ph idx="12" type="sldNum"/>
          </p:nvPr>
        </p:nvSpPr>
        <p:spPr>
          <a:xfrm>
            <a:off x="3976333" y="8839014"/>
            <a:ext cx="3041968" cy="465296"/>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6: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26:notes"/>
          <p:cNvSpPr txBox="1"/>
          <p:nvPr>
            <p:ph idx="1" type="body"/>
          </p:nvPr>
        </p:nvSpPr>
        <p:spPr>
          <a:xfrm>
            <a:off x="701993" y="4420315"/>
            <a:ext cx="5615940" cy="4187666"/>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324" name="Google Shape;324;p26:notes"/>
          <p:cNvSpPr txBox="1"/>
          <p:nvPr>
            <p:ph idx="12" type="sldNum"/>
          </p:nvPr>
        </p:nvSpPr>
        <p:spPr>
          <a:xfrm>
            <a:off x="3976333" y="8839014"/>
            <a:ext cx="3041968" cy="465296"/>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7: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27:notes"/>
          <p:cNvSpPr txBox="1"/>
          <p:nvPr>
            <p:ph idx="1" type="body"/>
          </p:nvPr>
        </p:nvSpPr>
        <p:spPr>
          <a:xfrm>
            <a:off x="701993" y="4420315"/>
            <a:ext cx="5615940" cy="4187666"/>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335" name="Google Shape;335;p27:notes"/>
          <p:cNvSpPr txBox="1"/>
          <p:nvPr>
            <p:ph idx="12" type="sldNum"/>
          </p:nvPr>
        </p:nvSpPr>
        <p:spPr>
          <a:xfrm>
            <a:off x="3976333" y="8839014"/>
            <a:ext cx="3041968" cy="465296"/>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8: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28:notes"/>
          <p:cNvSpPr txBox="1"/>
          <p:nvPr>
            <p:ph idx="1" type="body"/>
          </p:nvPr>
        </p:nvSpPr>
        <p:spPr>
          <a:xfrm>
            <a:off x="701993" y="4420315"/>
            <a:ext cx="5615940" cy="4187666"/>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347" name="Google Shape;347;p28:notes"/>
          <p:cNvSpPr txBox="1"/>
          <p:nvPr>
            <p:ph idx="12" type="sldNum"/>
          </p:nvPr>
        </p:nvSpPr>
        <p:spPr>
          <a:xfrm>
            <a:off x="3976333" y="8839014"/>
            <a:ext cx="3041968" cy="465296"/>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1: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31:notes"/>
          <p:cNvSpPr txBox="1"/>
          <p:nvPr>
            <p:ph idx="1" type="body"/>
          </p:nvPr>
        </p:nvSpPr>
        <p:spPr>
          <a:xfrm>
            <a:off x="701993" y="4420315"/>
            <a:ext cx="5615940" cy="4187666"/>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354" name="Google Shape;354;p31:notes"/>
          <p:cNvSpPr txBox="1"/>
          <p:nvPr>
            <p:ph idx="12" type="sldNum"/>
          </p:nvPr>
        </p:nvSpPr>
        <p:spPr>
          <a:xfrm>
            <a:off x="3976333" y="8839014"/>
            <a:ext cx="3041968" cy="465296"/>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2: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32:notes"/>
          <p:cNvSpPr txBox="1"/>
          <p:nvPr>
            <p:ph idx="1" type="body"/>
          </p:nvPr>
        </p:nvSpPr>
        <p:spPr>
          <a:xfrm>
            <a:off x="701993" y="4420315"/>
            <a:ext cx="5615940" cy="4187666"/>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363" name="Google Shape;363;p32:notes"/>
          <p:cNvSpPr txBox="1"/>
          <p:nvPr>
            <p:ph idx="12" type="sldNum"/>
          </p:nvPr>
        </p:nvSpPr>
        <p:spPr>
          <a:xfrm>
            <a:off x="3976333" y="8839014"/>
            <a:ext cx="3041968" cy="465296"/>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33: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33:notes"/>
          <p:cNvSpPr txBox="1"/>
          <p:nvPr>
            <p:ph idx="1" type="body"/>
          </p:nvPr>
        </p:nvSpPr>
        <p:spPr>
          <a:xfrm>
            <a:off x="701993" y="4420315"/>
            <a:ext cx="5615940" cy="4187666"/>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371" name="Google Shape;371;p33:notes"/>
          <p:cNvSpPr txBox="1"/>
          <p:nvPr>
            <p:ph idx="12" type="sldNum"/>
          </p:nvPr>
        </p:nvSpPr>
        <p:spPr>
          <a:xfrm>
            <a:off x="3976333" y="8839014"/>
            <a:ext cx="3041968" cy="465296"/>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3:notes"/>
          <p:cNvSpPr txBox="1"/>
          <p:nvPr>
            <p:ph idx="1" type="body"/>
          </p:nvPr>
        </p:nvSpPr>
        <p:spPr>
          <a:xfrm>
            <a:off x="701993" y="4420315"/>
            <a:ext cx="5615940" cy="4187666"/>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159" name="Google Shape;159;p3:notes"/>
          <p:cNvSpPr txBox="1"/>
          <p:nvPr>
            <p:ph idx="12" type="sldNum"/>
          </p:nvPr>
        </p:nvSpPr>
        <p:spPr>
          <a:xfrm>
            <a:off x="3976333" y="8839014"/>
            <a:ext cx="3041968" cy="465296"/>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34:notes"/>
          <p:cNvSpPr txBox="1"/>
          <p:nvPr>
            <p:ph idx="1" type="body"/>
          </p:nvPr>
        </p:nvSpPr>
        <p:spPr>
          <a:xfrm>
            <a:off x="701993" y="4420315"/>
            <a:ext cx="5615940" cy="4187666"/>
          </a:xfrm>
          <a:prstGeom prst="rect">
            <a:avLst/>
          </a:prstGeom>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378" name="Google Shape;378;p34: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35: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35:notes"/>
          <p:cNvSpPr txBox="1"/>
          <p:nvPr>
            <p:ph idx="1" type="body"/>
          </p:nvPr>
        </p:nvSpPr>
        <p:spPr>
          <a:xfrm>
            <a:off x="701993" y="4420315"/>
            <a:ext cx="5615940" cy="4187666"/>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387" name="Google Shape;387;p35:notes"/>
          <p:cNvSpPr txBox="1"/>
          <p:nvPr>
            <p:ph idx="12" type="sldNum"/>
          </p:nvPr>
        </p:nvSpPr>
        <p:spPr>
          <a:xfrm>
            <a:off x="3976333" y="8839014"/>
            <a:ext cx="3041968" cy="465296"/>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36: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36:notes"/>
          <p:cNvSpPr txBox="1"/>
          <p:nvPr>
            <p:ph idx="1" type="body"/>
          </p:nvPr>
        </p:nvSpPr>
        <p:spPr>
          <a:xfrm>
            <a:off x="701993" y="4420315"/>
            <a:ext cx="5615940" cy="4187666"/>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397" name="Google Shape;397;p36:notes"/>
          <p:cNvSpPr txBox="1"/>
          <p:nvPr>
            <p:ph idx="12" type="sldNum"/>
          </p:nvPr>
        </p:nvSpPr>
        <p:spPr>
          <a:xfrm>
            <a:off x="3976333" y="8839014"/>
            <a:ext cx="3041968" cy="465296"/>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37: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p37:notes"/>
          <p:cNvSpPr txBox="1"/>
          <p:nvPr>
            <p:ph idx="1" type="body"/>
          </p:nvPr>
        </p:nvSpPr>
        <p:spPr>
          <a:xfrm>
            <a:off x="701993" y="4420315"/>
            <a:ext cx="5615940" cy="4187666"/>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404" name="Google Shape;404;p37:notes"/>
          <p:cNvSpPr txBox="1"/>
          <p:nvPr>
            <p:ph idx="12" type="sldNum"/>
          </p:nvPr>
        </p:nvSpPr>
        <p:spPr>
          <a:xfrm>
            <a:off x="3976333" y="8839014"/>
            <a:ext cx="3041968" cy="465296"/>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4: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4:notes"/>
          <p:cNvSpPr txBox="1"/>
          <p:nvPr>
            <p:ph idx="1" type="body"/>
          </p:nvPr>
        </p:nvSpPr>
        <p:spPr>
          <a:xfrm>
            <a:off x="701993" y="4420315"/>
            <a:ext cx="5615940" cy="4187666"/>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166" name="Google Shape;166;p4:notes"/>
          <p:cNvSpPr txBox="1"/>
          <p:nvPr>
            <p:ph idx="12" type="sldNum"/>
          </p:nvPr>
        </p:nvSpPr>
        <p:spPr>
          <a:xfrm>
            <a:off x="3976333" y="8839014"/>
            <a:ext cx="3041968" cy="465296"/>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5: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5:notes"/>
          <p:cNvSpPr txBox="1"/>
          <p:nvPr>
            <p:ph idx="1" type="body"/>
          </p:nvPr>
        </p:nvSpPr>
        <p:spPr>
          <a:xfrm>
            <a:off x="701993" y="4420315"/>
            <a:ext cx="5615940" cy="4187666"/>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173" name="Google Shape;173;p5:notes"/>
          <p:cNvSpPr txBox="1"/>
          <p:nvPr>
            <p:ph idx="12" type="sldNum"/>
          </p:nvPr>
        </p:nvSpPr>
        <p:spPr>
          <a:xfrm>
            <a:off x="3976333" y="8839014"/>
            <a:ext cx="3041968" cy="465296"/>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6: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6:notes"/>
          <p:cNvSpPr txBox="1"/>
          <p:nvPr>
            <p:ph idx="1" type="body"/>
          </p:nvPr>
        </p:nvSpPr>
        <p:spPr>
          <a:xfrm>
            <a:off x="701993" y="4420315"/>
            <a:ext cx="5615940" cy="4187666"/>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180" name="Google Shape;180;p6:notes"/>
          <p:cNvSpPr txBox="1"/>
          <p:nvPr>
            <p:ph idx="12" type="sldNum"/>
          </p:nvPr>
        </p:nvSpPr>
        <p:spPr>
          <a:xfrm>
            <a:off x="3976333" y="8839014"/>
            <a:ext cx="3041968" cy="465296"/>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9: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9:notes"/>
          <p:cNvSpPr txBox="1"/>
          <p:nvPr>
            <p:ph idx="1" type="body"/>
          </p:nvPr>
        </p:nvSpPr>
        <p:spPr>
          <a:xfrm>
            <a:off x="701993" y="4420315"/>
            <a:ext cx="5615940" cy="4187666"/>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188" name="Google Shape;188;p9:notes"/>
          <p:cNvSpPr txBox="1"/>
          <p:nvPr>
            <p:ph idx="12" type="sldNum"/>
          </p:nvPr>
        </p:nvSpPr>
        <p:spPr>
          <a:xfrm>
            <a:off x="3976333" y="8839014"/>
            <a:ext cx="3041968" cy="465296"/>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p:nvPr>
            <p:ph idx="2" type="sldImg"/>
          </p:nvPr>
        </p:nvSpPr>
        <p:spPr>
          <a:xfrm>
            <a:off x="1184275" y="698500"/>
            <a:ext cx="4651375" cy="3489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0:notes"/>
          <p:cNvSpPr txBox="1"/>
          <p:nvPr>
            <p:ph idx="1" type="body"/>
          </p:nvPr>
        </p:nvSpPr>
        <p:spPr>
          <a:xfrm>
            <a:off x="701993" y="4420315"/>
            <a:ext cx="5615940" cy="4187666"/>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196" name="Google Shape;196;p10:notes"/>
          <p:cNvSpPr txBox="1"/>
          <p:nvPr>
            <p:ph idx="12" type="sldNum"/>
          </p:nvPr>
        </p:nvSpPr>
        <p:spPr>
          <a:xfrm>
            <a:off x="3976333" y="8839014"/>
            <a:ext cx="3041968" cy="465296"/>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2f47524281_0_14:notes"/>
          <p:cNvSpPr/>
          <p:nvPr>
            <p:ph idx="2" type="sldImg"/>
          </p:nvPr>
        </p:nvSpPr>
        <p:spPr>
          <a:xfrm>
            <a:off x="1184275" y="698500"/>
            <a:ext cx="4651500" cy="348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12f47524281_0_14:notes"/>
          <p:cNvSpPr txBox="1"/>
          <p:nvPr>
            <p:ph idx="1" type="body"/>
          </p:nvPr>
        </p:nvSpPr>
        <p:spPr>
          <a:xfrm>
            <a:off x="701993" y="4420315"/>
            <a:ext cx="5616000" cy="41877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203" name="Google Shape;203;g12f47524281_0_14:notes"/>
          <p:cNvSpPr txBox="1"/>
          <p:nvPr>
            <p:ph idx="12" type="sldNum"/>
          </p:nvPr>
        </p:nvSpPr>
        <p:spPr>
          <a:xfrm>
            <a:off x="3976333" y="8839014"/>
            <a:ext cx="3042000" cy="465300"/>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2F74D827-3C77-4DA7-BD46-8537F0931520@widmeyer" id="21" name="Google Shape;21;p39"/>
          <p:cNvPicPr preferRelativeResize="0"/>
          <p:nvPr/>
        </p:nvPicPr>
        <p:blipFill rotWithShape="1">
          <a:blip r:embed="rId2">
            <a:alphaModFix/>
          </a:blip>
          <a:srcRect b="0" l="0" r="0" t="0"/>
          <a:stretch/>
        </p:blipFill>
        <p:spPr>
          <a:xfrm>
            <a:off x="0" y="5705475"/>
            <a:ext cx="4191000" cy="1152525"/>
          </a:xfrm>
          <a:prstGeom prst="rect">
            <a:avLst/>
          </a:prstGeom>
          <a:noFill/>
          <a:ln>
            <a:noFill/>
          </a:ln>
        </p:spPr>
      </p:pic>
      <p:pic>
        <p:nvPicPr>
          <p:cNvPr descr="2F74D827-3C77-4DA7-BD46-8537F0931520@widmeyer" id="22" name="Google Shape;22;p39"/>
          <p:cNvPicPr preferRelativeResize="0"/>
          <p:nvPr/>
        </p:nvPicPr>
        <p:blipFill rotWithShape="1">
          <a:blip r:embed="rId3">
            <a:alphaModFix/>
          </a:blip>
          <a:srcRect b="0" l="0" r="0" t="0"/>
          <a:stretch/>
        </p:blipFill>
        <p:spPr>
          <a:xfrm>
            <a:off x="4191000" y="5705475"/>
            <a:ext cx="4191000" cy="1152525"/>
          </a:xfrm>
          <a:prstGeom prst="rect">
            <a:avLst/>
          </a:prstGeom>
          <a:noFill/>
          <a:ln>
            <a:noFill/>
          </a:ln>
        </p:spPr>
      </p:pic>
      <p:pic>
        <p:nvPicPr>
          <p:cNvPr descr="2F74D827-3C77-4DA7-BD46-8537F0931520@widmeyer" id="23" name="Google Shape;23;p39"/>
          <p:cNvPicPr preferRelativeResize="0"/>
          <p:nvPr/>
        </p:nvPicPr>
        <p:blipFill rotWithShape="1">
          <a:blip r:embed="rId4">
            <a:alphaModFix/>
          </a:blip>
          <a:srcRect b="0" l="0" r="0" t="0"/>
          <a:stretch/>
        </p:blipFill>
        <p:spPr>
          <a:xfrm>
            <a:off x="4953000" y="5705475"/>
            <a:ext cx="4191000" cy="11525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7" name="Shape 117"/>
        <p:cNvGrpSpPr/>
        <p:nvPr/>
      </p:nvGrpSpPr>
      <p:grpSpPr>
        <a:xfrm>
          <a:off x="0" y="0"/>
          <a:ext cx="0" cy="0"/>
          <a:chOff x="0" y="0"/>
          <a:chExt cx="0" cy="0"/>
        </a:xfrm>
      </p:grpSpPr>
      <p:sp>
        <p:nvSpPr>
          <p:cNvPr id="118" name="Google Shape;118;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4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0" name="Google Shape;120;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2F74D827-3C77-4DA7-BD46-8537F0931520@widmeyer" id="123" name="Google Shape;123;p48"/>
          <p:cNvPicPr preferRelativeResize="0"/>
          <p:nvPr/>
        </p:nvPicPr>
        <p:blipFill rotWithShape="1">
          <a:blip r:embed="rId2">
            <a:alphaModFix/>
          </a:blip>
          <a:srcRect b="0" l="0" r="0" t="0"/>
          <a:stretch/>
        </p:blipFill>
        <p:spPr>
          <a:xfrm>
            <a:off x="0" y="6459538"/>
            <a:ext cx="1447800" cy="398462"/>
          </a:xfrm>
          <a:prstGeom prst="rect">
            <a:avLst/>
          </a:prstGeom>
          <a:noFill/>
          <a:ln>
            <a:noFill/>
          </a:ln>
        </p:spPr>
      </p:pic>
      <p:pic>
        <p:nvPicPr>
          <p:cNvPr descr="2F74D827-3C77-4DA7-BD46-8537F0931520@widmeyer" id="124" name="Google Shape;124;p48"/>
          <p:cNvPicPr preferRelativeResize="0"/>
          <p:nvPr/>
        </p:nvPicPr>
        <p:blipFill rotWithShape="1">
          <a:blip r:embed="rId2">
            <a:alphaModFix/>
          </a:blip>
          <a:srcRect b="0" l="0" r="0" t="0"/>
          <a:stretch/>
        </p:blipFill>
        <p:spPr>
          <a:xfrm>
            <a:off x="1447800" y="6459538"/>
            <a:ext cx="1447800" cy="398462"/>
          </a:xfrm>
          <a:prstGeom prst="rect">
            <a:avLst/>
          </a:prstGeom>
          <a:noFill/>
          <a:ln>
            <a:noFill/>
          </a:ln>
        </p:spPr>
      </p:pic>
      <p:pic>
        <p:nvPicPr>
          <p:cNvPr descr="2F74D827-3C77-4DA7-BD46-8537F0931520@widmeyer" id="125" name="Google Shape;125;p48"/>
          <p:cNvPicPr preferRelativeResize="0"/>
          <p:nvPr/>
        </p:nvPicPr>
        <p:blipFill rotWithShape="1">
          <a:blip r:embed="rId2">
            <a:alphaModFix/>
          </a:blip>
          <a:srcRect b="0" l="0" r="0" t="0"/>
          <a:stretch/>
        </p:blipFill>
        <p:spPr>
          <a:xfrm>
            <a:off x="2895600" y="6459538"/>
            <a:ext cx="1447800" cy="398462"/>
          </a:xfrm>
          <a:prstGeom prst="rect">
            <a:avLst/>
          </a:prstGeom>
          <a:noFill/>
          <a:ln>
            <a:noFill/>
          </a:ln>
        </p:spPr>
      </p:pic>
      <p:pic>
        <p:nvPicPr>
          <p:cNvPr descr="2F74D827-3C77-4DA7-BD46-8537F0931520@widmeyer" id="126" name="Google Shape;126;p48"/>
          <p:cNvPicPr preferRelativeResize="0"/>
          <p:nvPr/>
        </p:nvPicPr>
        <p:blipFill rotWithShape="1">
          <a:blip r:embed="rId2">
            <a:alphaModFix/>
          </a:blip>
          <a:srcRect b="0" l="0" r="0" t="0"/>
          <a:stretch/>
        </p:blipFill>
        <p:spPr>
          <a:xfrm>
            <a:off x="4343400" y="6459538"/>
            <a:ext cx="1447800" cy="398462"/>
          </a:xfrm>
          <a:prstGeom prst="rect">
            <a:avLst/>
          </a:prstGeom>
          <a:noFill/>
          <a:ln>
            <a:noFill/>
          </a:ln>
        </p:spPr>
      </p:pic>
      <p:pic>
        <p:nvPicPr>
          <p:cNvPr descr="2F74D827-3C77-4DA7-BD46-8537F0931520@widmeyer" id="127" name="Google Shape;127;p48"/>
          <p:cNvPicPr preferRelativeResize="0"/>
          <p:nvPr/>
        </p:nvPicPr>
        <p:blipFill rotWithShape="1">
          <a:blip r:embed="rId2">
            <a:alphaModFix/>
          </a:blip>
          <a:srcRect b="0" l="0" r="0" t="0"/>
          <a:stretch/>
        </p:blipFill>
        <p:spPr>
          <a:xfrm>
            <a:off x="5791200" y="6459538"/>
            <a:ext cx="1447800" cy="398462"/>
          </a:xfrm>
          <a:prstGeom prst="rect">
            <a:avLst/>
          </a:prstGeom>
          <a:noFill/>
          <a:ln>
            <a:noFill/>
          </a:ln>
        </p:spPr>
      </p:pic>
      <p:pic>
        <p:nvPicPr>
          <p:cNvPr descr="2F74D827-3C77-4DA7-BD46-8537F0931520@widmeyer" id="128" name="Google Shape;128;p48"/>
          <p:cNvPicPr preferRelativeResize="0"/>
          <p:nvPr/>
        </p:nvPicPr>
        <p:blipFill rotWithShape="1">
          <a:blip r:embed="rId2">
            <a:alphaModFix/>
          </a:blip>
          <a:srcRect b="0" l="0" r="0" t="0"/>
          <a:stretch/>
        </p:blipFill>
        <p:spPr>
          <a:xfrm>
            <a:off x="7239000" y="6459538"/>
            <a:ext cx="1447800" cy="398462"/>
          </a:xfrm>
          <a:prstGeom prst="rect">
            <a:avLst/>
          </a:prstGeom>
          <a:noFill/>
          <a:ln>
            <a:noFill/>
          </a:ln>
        </p:spPr>
      </p:pic>
      <p:pic>
        <p:nvPicPr>
          <p:cNvPr descr="2F74D827-3C77-4DA7-BD46-8537F0931520@widmeyer" id="129" name="Google Shape;129;p48"/>
          <p:cNvPicPr preferRelativeResize="0"/>
          <p:nvPr/>
        </p:nvPicPr>
        <p:blipFill rotWithShape="1">
          <a:blip r:embed="rId2">
            <a:alphaModFix/>
          </a:blip>
          <a:srcRect b="0" l="0" r="68420" t="0"/>
          <a:stretch/>
        </p:blipFill>
        <p:spPr>
          <a:xfrm>
            <a:off x="8686800" y="6459538"/>
            <a:ext cx="457200" cy="398462"/>
          </a:xfrm>
          <a:prstGeom prst="rect">
            <a:avLst/>
          </a:prstGeom>
          <a:noFill/>
          <a:ln>
            <a:noFill/>
          </a:ln>
        </p:spPr>
      </p:pic>
      <p:pic>
        <p:nvPicPr>
          <p:cNvPr descr="PS_logo.png" id="130" name="Google Shape;130;p48"/>
          <p:cNvPicPr preferRelativeResize="0"/>
          <p:nvPr/>
        </p:nvPicPr>
        <p:blipFill rotWithShape="1">
          <a:blip r:embed="rId3">
            <a:alphaModFix/>
          </a:blip>
          <a:srcRect b="0" l="0" r="0" t="0"/>
          <a:stretch/>
        </p:blipFill>
        <p:spPr>
          <a:xfrm>
            <a:off x="457200" y="5943600"/>
            <a:ext cx="715963" cy="4984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1" name="Shape 131"/>
        <p:cNvGrpSpPr/>
        <p:nvPr/>
      </p:nvGrpSpPr>
      <p:grpSpPr>
        <a:xfrm>
          <a:off x="0" y="0"/>
          <a:ext cx="0" cy="0"/>
          <a:chOff x="0" y="0"/>
          <a:chExt cx="0" cy="0"/>
        </a:xfrm>
      </p:grpSpPr>
      <p:sp>
        <p:nvSpPr>
          <p:cNvPr id="132" name="Google Shape;132;p4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4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4" name="Google Shape;134;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 name="Google Shape;27;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40"/>
          <p:cNvSpPr txBox="1"/>
          <p:nvPr/>
        </p:nvSpPr>
        <p:spPr>
          <a:xfrm>
            <a:off x="6553200" y="617220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pic>
        <p:nvPicPr>
          <p:cNvPr descr="2F74D827-3C77-4DA7-BD46-8537F0931520@widmeyer" id="31" name="Google Shape;31;p40"/>
          <p:cNvPicPr preferRelativeResize="0"/>
          <p:nvPr/>
        </p:nvPicPr>
        <p:blipFill rotWithShape="1">
          <a:blip r:embed="rId2">
            <a:alphaModFix/>
          </a:blip>
          <a:srcRect b="0" l="0" r="0" t="0"/>
          <a:stretch/>
        </p:blipFill>
        <p:spPr>
          <a:xfrm>
            <a:off x="0" y="6459538"/>
            <a:ext cx="1447800" cy="398462"/>
          </a:xfrm>
          <a:prstGeom prst="rect">
            <a:avLst/>
          </a:prstGeom>
          <a:noFill/>
          <a:ln>
            <a:noFill/>
          </a:ln>
        </p:spPr>
      </p:pic>
      <p:pic>
        <p:nvPicPr>
          <p:cNvPr descr="2F74D827-3C77-4DA7-BD46-8537F0931520@widmeyer" id="32" name="Google Shape;32;p40"/>
          <p:cNvPicPr preferRelativeResize="0"/>
          <p:nvPr/>
        </p:nvPicPr>
        <p:blipFill rotWithShape="1">
          <a:blip r:embed="rId2">
            <a:alphaModFix/>
          </a:blip>
          <a:srcRect b="0" l="0" r="0" t="0"/>
          <a:stretch/>
        </p:blipFill>
        <p:spPr>
          <a:xfrm>
            <a:off x="1447800" y="6459538"/>
            <a:ext cx="1447800" cy="398462"/>
          </a:xfrm>
          <a:prstGeom prst="rect">
            <a:avLst/>
          </a:prstGeom>
          <a:noFill/>
          <a:ln>
            <a:noFill/>
          </a:ln>
        </p:spPr>
      </p:pic>
      <p:pic>
        <p:nvPicPr>
          <p:cNvPr descr="2F74D827-3C77-4DA7-BD46-8537F0931520@widmeyer" id="33" name="Google Shape;33;p40"/>
          <p:cNvPicPr preferRelativeResize="0"/>
          <p:nvPr/>
        </p:nvPicPr>
        <p:blipFill rotWithShape="1">
          <a:blip r:embed="rId2">
            <a:alphaModFix/>
          </a:blip>
          <a:srcRect b="0" l="0" r="0" t="0"/>
          <a:stretch/>
        </p:blipFill>
        <p:spPr>
          <a:xfrm>
            <a:off x="2895600" y="6459538"/>
            <a:ext cx="1447800" cy="398462"/>
          </a:xfrm>
          <a:prstGeom prst="rect">
            <a:avLst/>
          </a:prstGeom>
          <a:noFill/>
          <a:ln>
            <a:noFill/>
          </a:ln>
        </p:spPr>
      </p:pic>
      <p:pic>
        <p:nvPicPr>
          <p:cNvPr descr="2F74D827-3C77-4DA7-BD46-8537F0931520@widmeyer" id="34" name="Google Shape;34;p40"/>
          <p:cNvPicPr preferRelativeResize="0"/>
          <p:nvPr/>
        </p:nvPicPr>
        <p:blipFill rotWithShape="1">
          <a:blip r:embed="rId2">
            <a:alphaModFix/>
          </a:blip>
          <a:srcRect b="0" l="0" r="0" t="0"/>
          <a:stretch/>
        </p:blipFill>
        <p:spPr>
          <a:xfrm>
            <a:off x="4343400" y="6459538"/>
            <a:ext cx="1447800" cy="398462"/>
          </a:xfrm>
          <a:prstGeom prst="rect">
            <a:avLst/>
          </a:prstGeom>
          <a:noFill/>
          <a:ln>
            <a:noFill/>
          </a:ln>
        </p:spPr>
      </p:pic>
      <p:pic>
        <p:nvPicPr>
          <p:cNvPr descr="2F74D827-3C77-4DA7-BD46-8537F0931520@widmeyer" id="35" name="Google Shape;35;p40"/>
          <p:cNvPicPr preferRelativeResize="0"/>
          <p:nvPr/>
        </p:nvPicPr>
        <p:blipFill rotWithShape="1">
          <a:blip r:embed="rId2">
            <a:alphaModFix/>
          </a:blip>
          <a:srcRect b="0" l="0" r="0" t="0"/>
          <a:stretch/>
        </p:blipFill>
        <p:spPr>
          <a:xfrm>
            <a:off x="5791200" y="6459538"/>
            <a:ext cx="1447800" cy="398462"/>
          </a:xfrm>
          <a:prstGeom prst="rect">
            <a:avLst/>
          </a:prstGeom>
          <a:noFill/>
          <a:ln>
            <a:noFill/>
          </a:ln>
        </p:spPr>
      </p:pic>
      <p:pic>
        <p:nvPicPr>
          <p:cNvPr descr="2F74D827-3C77-4DA7-BD46-8537F0931520@widmeyer" id="36" name="Google Shape;36;p40"/>
          <p:cNvPicPr preferRelativeResize="0"/>
          <p:nvPr/>
        </p:nvPicPr>
        <p:blipFill rotWithShape="1">
          <a:blip r:embed="rId2">
            <a:alphaModFix/>
          </a:blip>
          <a:srcRect b="0" l="0" r="0" t="0"/>
          <a:stretch/>
        </p:blipFill>
        <p:spPr>
          <a:xfrm>
            <a:off x="7239000" y="6459538"/>
            <a:ext cx="1447800" cy="398462"/>
          </a:xfrm>
          <a:prstGeom prst="rect">
            <a:avLst/>
          </a:prstGeom>
          <a:noFill/>
          <a:ln>
            <a:noFill/>
          </a:ln>
        </p:spPr>
      </p:pic>
      <p:pic>
        <p:nvPicPr>
          <p:cNvPr descr="2F74D827-3C77-4DA7-BD46-8537F0931520@widmeyer" id="37" name="Google Shape;37;p40"/>
          <p:cNvPicPr preferRelativeResize="0"/>
          <p:nvPr/>
        </p:nvPicPr>
        <p:blipFill rotWithShape="1">
          <a:blip r:embed="rId2">
            <a:alphaModFix/>
          </a:blip>
          <a:srcRect b="0" l="0" r="68420" t="0"/>
          <a:stretch/>
        </p:blipFill>
        <p:spPr>
          <a:xfrm>
            <a:off x="8686800" y="6459538"/>
            <a:ext cx="457200" cy="398462"/>
          </a:xfrm>
          <a:prstGeom prst="rect">
            <a:avLst/>
          </a:prstGeom>
          <a:noFill/>
          <a:ln>
            <a:noFill/>
          </a:ln>
        </p:spPr>
      </p:pic>
      <p:pic>
        <p:nvPicPr>
          <p:cNvPr descr="PS_logo.png" id="38" name="Google Shape;38;p40"/>
          <p:cNvPicPr preferRelativeResize="0"/>
          <p:nvPr/>
        </p:nvPicPr>
        <p:blipFill rotWithShape="1">
          <a:blip r:embed="rId3">
            <a:alphaModFix/>
          </a:blip>
          <a:srcRect b="0" l="0" r="0" t="0"/>
          <a:stretch/>
        </p:blipFill>
        <p:spPr>
          <a:xfrm>
            <a:off x="457200" y="5943600"/>
            <a:ext cx="715963" cy="4984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4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4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2" name="Google Shape;42;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5" name="Google Shape;45;p41"/>
          <p:cNvSpPr txBox="1"/>
          <p:nvPr/>
        </p:nvSpPr>
        <p:spPr>
          <a:xfrm>
            <a:off x="6553200" y="617220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pic>
        <p:nvPicPr>
          <p:cNvPr descr="2F74D827-3C77-4DA7-BD46-8537F0931520@widmeyer" id="46" name="Google Shape;46;p41"/>
          <p:cNvPicPr preferRelativeResize="0"/>
          <p:nvPr/>
        </p:nvPicPr>
        <p:blipFill rotWithShape="1">
          <a:blip r:embed="rId2">
            <a:alphaModFix/>
          </a:blip>
          <a:srcRect b="0" l="0" r="0" t="0"/>
          <a:stretch/>
        </p:blipFill>
        <p:spPr>
          <a:xfrm>
            <a:off x="0" y="6459538"/>
            <a:ext cx="1447800" cy="398462"/>
          </a:xfrm>
          <a:prstGeom prst="rect">
            <a:avLst/>
          </a:prstGeom>
          <a:noFill/>
          <a:ln>
            <a:noFill/>
          </a:ln>
        </p:spPr>
      </p:pic>
      <p:pic>
        <p:nvPicPr>
          <p:cNvPr descr="2F74D827-3C77-4DA7-BD46-8537F0931520@widmeyer" id="47" name="Google Shape;47;p41"/>
          <p:cNvPicPr preferRelativeResize="0"/>
          <p:nvPr/>
        </p:nvPicPr>
        <p:blipFill rotWithShape="1">
          <a:blip r:embed="rId2">
            <a:alphaModFix/>
          </a:blip>
          <a:srcRect b="0" l="0" r="0" t="0"/>
          <a:stretch/>
        </p:blipFill>
        <p:spPr>
          <a:xfrm>
            <a:off x="1447800" y="6459538"/>
            <a:ext cx="1447800" cy="398462"/>
          </a:xfrm>
          <a:prstGeom prst="rect">
            <a:avLst/>
          </a:prstGeom>
          <a:noFill/>
          <a:ln>
            <a:noFill/>
          </a:ln>
        </p:spPr>
      </p:pic>
      <p:pic>
        <p:nvPicPr>
          <p:cNvPr descr="2F74D827-3C77-4DA7-BD46-8537F0931520@widmeyer" id="48" name="Google Shape;48;p41"/>
          <p:cNvPicPr preferRelativeResize="0"/>
          <p:nvPr/>
        </p:nvPicPr>
        <p:blipFill rotWithShape="1">
          <a:blip r:embed="rId2">
            <a:alphaModFix/>
          </a:blip>
          <a:srcRect b="0" l="0" r="0" t="0"/>
          <a:stretch/>
        </p:blipFill>
        <p:spPr>
          <a:xfrm>
            <a:off x="2895600" y="6459538"/>
            <a:ext cx="1447800" cy="398462"/>
          </a:xfrm>
          <a:prstGeom prst="rect">
            <a:avLst/>
          </a:prstGeom>
          <a:noFill/>
          <a:ln>
            <a:noFill/>
          </a:ln>
        </p:spPr>
      </p:pic>
      <p:pic>
        <p:nvPicPr>
          <p:cNvPr descr="2F74D827-3C77-4DA7-BD46-8537F0931520@widmeyer" id="49" name="Google Shape;49;p41"/>
          <p:cNvPicPr preferRelativeResize="0"/>
          <p:nvPr/>
        </p:nvPicPr>
        <p:blipFill rotWithShape="1">
          <a:blip r:embed="rId2">
            <a:alphaModFix/>
          </a:blip>
          <a:srcRect b="0" l="0" r="0" t="0"/>
          <a:stretch/>
        </p:blipFill>
        <p:spPr>
          <a:xfrm>
            <a:off x="4343400" y="6459538"/>
            <a:ext cx="1447800" cy="398462"/>
          </a:xfrm>
          <a:prstGeom prst="rect">
            <a:avLst/>
          </a:prstGeom>
          <a:noFill/>
          <a:ln>
            <a:noFill/>
          </a:ln>
        </p:spPr>
      </p:pic>
      <p:pic>
        <p:nvPicPr>
          <p:cNvPr descr="2F74D827-3C77-4DA7-BD46-8537F0931520@widmeyer" id="50" name="Google Shape;50;p41"/>
          <p:cNvPicPr preferRelativeResize="0"/>
          <p:nvPr/>
        </p:nvPicPr>
        <p:blipFill rotWithShape="1">
          <a:blip r:embed="rId2">
            <a:alphaModFix/>
          </a:blip>
          <a:srcRect b="0" l="0" r="0" t="0"/>
          <a:stretch/>
        </p:blipFill>
        <p:spPr>
          <a:xfrm>
            <a:off x="5791200" y="6459538"/>
            <a:ext cx="1447800" cy="398462"/>
          </a:xfrm>
          <a:prstGeom prst="rect">
            <a:avLst/>
          </a:prstGeom>
          <a:noFill/>
          <a:ln>
            <a:noFill/>
          </a:ln>
        </p:spPr>
      </p:pic>
      <p:pic>
        <p:nvPicPr>
          <p:cNvPr descr="2F74D827-3C77-4DA7-BD46-8537F0931520@widmeyer" id="51" name="Google Shape;51;p41"/>
          <p:cNvPicPr preferRelativeResize="0"/>
          <p:nvPr/>
        </p:nvPicPr>
        <p:blipFill rotWithShape="1">
          <a:blip r:embed="rId2">
            <a:alphaModFix/>
          </a:blip>
          <a:srcRect b="0" l="0" r="0" t="0"/>
          <a:stretch/>
        </p:blipFill>
        <p:spPr>
          <a:xfrm>
            <a:off x="7239000" y="6459538"/>
            <a:ext cx="1447800" cy="398462"/>
          </a:xfrm>
          <a:prstGeom prst="rect">
            <a:avLst/>
          </a:prstGeom>
          <a:noFill/>
          <a:ln>
            <a:noFill/>
          </a:ln>
        </p:spPr>
      </p:pic>
      <p:pic>
        <p:nvPicPr>
          <p:cNvPr descr="2F74D827-3C77-4DA7-BD46-8537F0931520@widmeyer" id="52" name="Google Shape;52;p41"/>
          <p:cNvPicPr preferRelativeResize="0"/>
          <p:nvPr/>
        </p:nvPicPr>
        <p:blipFill rotWithShape="1">
          <a:blip r:embed="rId2">
            <a:alphaModFix/>
          </a:blip>
          <a:srcRect b="0" l="0" r="68420" t="0"/>
          <a:stretch/>
        </p:blipFill>
        <p:spPr>
          <a:xfrm>
            <a:off x="8686800" y="6459538"/>
            <a:ext cx="457200" cy="398462"/>
          </a:xfrm>
          <a:prstGeom prst="rect">
            <a:avLst/>
          </a:prstGeom>
          <a:noFill/>
          <a:ln>
            <a:noFill/>
          </a:ln>
        </p:spPr>
      </p:pic>
      <p:pic>
        <p:nvPicPr>
          <p:cNvPr descr="PS_logo.png" id="53" name="Google Shape;53;p41"/>
          <p:cNvPicPr preferRelativeResize="0"/>
          <p:nvPr/>
        </p:nvPicPr>
        <p:blipFill rotWithShape="1">
          <a:blip r:embed="rId3">
            <a:alphaModFix/>
          </a:blip>
          <a:srcRect b="0" l="0" r="0" t="0"/>
          <a:stretch/>
        </p:blipFill>
        <p:spPr>
          <a:xfrm>
            <a:off x="457200" y="5943600"/>
            <a:ext cx="715963" cy="4984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2F74D827-3C77-4DA7-BD46-8537F0931520@widmeyer" id="59" name="Google Shape;59;p42"/>
          <p:cNvPicPr preferRelativeResize="0"/>
          <p:nvPr/>
        </p:nvPicPr>
        <p:blipFill rotWithShape="1">
          <a:blip r:embed="rId2">
            <a:alphaModFix/>
          </a:blip>
          <a:srcRect b="0" l="0" r="0" t="0"/>
          <a:stretch/>
        </p:blipFill>
        <p:spPr>
          <a:xfrm>
            <a:off x="0" y="6459538"/>
            <a:ext cx="1447800" cy="398462"/>
          </a:xfrm>
          <a:prstGeom prst="rect">
            <a:avLst/>
          </a:prstGeom>
          <a:noFill/>
          <a:ln>
            <a:noFill/>
          </a:ln>
        </p:spPr>
      </p:pic>
      <p:pic>
        <p:nvPicPr>
          <p:cNvPr descr="2F74D827-3C77-4DA7-BD46-8537F0931520@widmeyer" id="60" name="Google Shape;60;p42"/>
          <p:cNvPicPr preferRelativeResize="0"/>
          <p:nvPr/>
        </p:nvPicPr>
        <p:blipFill rotWithShape="1">
          <a:blip r:embed="rId2">
            <a:alphaModFix/>
          </a:blip>
          <a:srcRect b="0" l="0" r="0" t="0"/>
          <a:stretch/>
        </p:blipFill>
        <p:spPr>
          <a:xfrm>
            <a:off x="1447800" y="6459538"/>
            <a:ext cx="1447800" cy="398462"/>
          </a:xfrm>
          <a:prstGeom prst="rect">
            <a:avLst/>
          </a:prstGeom>
          <a:noFill/>
          <a:ln>
            <a:noFill/>
          </a:ln>
        </p:spPr>
      </p:pic>
      <p:pic>
        <p:nvPicPr>
          <p:cNvPr descr="2F74D827-3C77-4DA7-BD46-8537F0931520@widmeyer" id="61" name="Google Shape;61;p42"/>
          <p:cNvPicPr preferRelativeResize="0"/>
          <p:nvPr/>
        </p:nvPicPr>
        <p:blipFill rotWithShape="1">
          <a:blip r:embed="rId2">
            <a:alphaModFix/>
          </a:blip>
          <a:srcRect b="0" l="0" r="0" t="0"/>
          <a:stretch/>
        </p:blipFill>
        <p:spPr>
          <a:xfrm>
            <a:off x="2895600" y="6459538"/>
            <a:ext cx="1447800" cy="398462"/>
          </a:xfrm>
          <a:prstGeom prst="rect">
            <a:avLst/>
          </a:prstGeom>
          <a:noFill/>
          <a:ln>
            <a:noFill/>
          </a:ln>
        </p:spPr>
      </p:pic>
      <p:pic>
        <p:nvPicPr>
          <p:cNvPr descr="2F74D827-3C77-4DA7-BD46-8537F0931520@widmeyer" id="62" name="Google Shape;62;p42"/>
          <p:cNvPicPr preferRelativeResize="0"/>
          <p:nvPr/>
        </p:nvPicPr>
        <p:blipFill rotWithShape="1">
          <a:blip r:embed="rId2">
            <a:alphaModFix/>
          </a:blip>
          <a:srcRect b="0" l="0" r="0" t="0"/>
          <a:stretch/>
        </p:blipFill>
        <p:spPr>
          <a:xfrm>
            <a:off x="4343400" y="6459538"/>
            <a:ext cx="1447800" cy="398462"/>
          </a:xfrm>
          <a:prstGeom prst="rect">
            <a:avLst/>
          </a:prstGeom>
          <a:noFill/>
          <a:ln>
            <a:noFill/>
          </a:ln>
        </p:spPr>
      </p:pic>
      <p:pic>
        <p:nvPicPr>
          <p:cNvPr descr="2F74D827-3C77-4DA7-BD46-8537F0931520@widmeyer" id="63" name="Google Shape;63;p42"/>
          <p:cNvPicPr preferRelativeResize="0"/>
          <p:nvPr/>
        </p:nvPicPr>
        <p:blipFill rotWithShape="1">
          <a:blip r:embed="rId2">
            <a:alphaModFix/>
          </a:blip>
          <a:srcRect b="0" l="0" r="0" t="0"/>
          <a:stretch/>
        </p:blipFill>
        <p:spPr>
          <a:xfrm>
            <a:off x="5791200" y="6459538"/>
            <a:ext cx="1447800" cy="398462"/>
          </a:xfrm>
          <a:prstGeom prst="rect">
            <a:avLst/>
          </a:prstGeom>
          <a:noFill/>
          <a:ln>
            <a:noFill/>
          </a:ln>
        </p:spPr>
      </p:pic>
      <p:pic>
        <p:nvPicPr>
          <p:cNvPr descr="2F74D827-3C77-4DA7-BD46-8537F0931520@widmeyer" id="64" name="Google Shape;64;p42"/>
          <p:cNvPicPr preferRelativeResize="0"/>
          <p:nvPr/>
        </p:nvPicPr>
        <p:blipFill rotWithShape="1">
          <a:blip r:embed="rId2">
            <a:alphaModFix/>
          </a:blip>
          <a:srcRect b="0" l="0" r="0" t="0"/>
          <a:stretch/>
        </p:blipFill>
        <p:spPr>
          <a:xfrm>
            <a:off x="7239000" y="6459538"/>
            <a:ext cx="1447800" cy="398462"/>
          </a:xfrm>
          <a:prstGeom prst="rect">
            <a:avLst/>
          </a:prstGeom>
          <a:noFill/>
          <a:ln>
            <a:noFill/>
          </a:ln>
        </p:spPr>
      </p:pic>
      <p:pic>
        <p:nvPicPr>
          <p:cNvPr descr="2F74D827-3C77-4DA7-BD46-8537F0931520@widmeyer" id="65" name="Google Shape;65;p42"/>
          <p:cNvPicPr preferRelativeResize="0"/>
          <p:nvPr/>
        </p:nvPicPr>
        <p:blipFill rotWithShape="1">
          <a:blip r:embed="rId2">
            <a:alphaModFix/>
          </a:blip>
          <a:srcRect b="0" l="0" r="68420" t="0"/>
          <a:stretch/>
        </p:blipFill>
        <p:spPr>
          <a:xfrm>
            <a:off x="8686800" y="6459538"/>
            <a:ext cx="457200" cy="398462"/>
          </a:xfrm>
          <a:prstGeom prst="rect">
            <a:avLst/>
          </a:prstGeom>
          <a:noFill/>
          <a:ln>
            <a:noFill/>
          </a:ln>
        </p:spPr>
      </p:pic>
      <p:pic>
        <p:nvPicPr>
          <p:cNvPr descr="PS_logo.png" id="66" name="Google Shape;66;p42"/>
          <p:cNvPicPr preferRelativeResize="0"/>
          <p:nvPr/>
        </p:nvPicPr>
        <p:blipFill rotWithShape="1">
          <a:blip r:embed="rId3">
            <a:alphaModFix/>
          </a:blip>
          <a:srcRect b="0" l="0" r="0" t="0"/>
          <a:stretch/>
        </p:blipFill>
        <p:spPr>
          <a:xfrm>
            <a:off x="457200" y="5943600"/>
            <a:ext cx="715963" cy="4984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7" name="Shape 67"/>
        <p:cNvGrpSpPr/>
        <p:nvPr/>
      </p:nvGrpSpPr>
      <p:grpSpPr>
        <a:xfrm>
          <a:off x="0" y="0"/>
          <a:ext cx="0" cy="0"/>
          <a:chOff x="0" y="0"/>
          <a:chExt cx="0" cy="0"/>
        </a:xfrm>
      </p:grpSpPr>
      <p:sp>
        <p:nvSpPr>
          <p:cNvPr id="68" name="Google Shape;68;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4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0" name="Google Shape;70;p4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1" name="Google Shape;71;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2F74D827-3C77-4DA7-BD46-8537F0931520@widmeyer" id="74" name="Google Shape;74;p43"/>
          <p:cNvPicPr preferRelativeResize="0"/>
          <p:nvPr/>
        </p:nvPicPr>
        <p:blipFill rotWithShape="1">
          <a:blip r:embed="rId2">
            <a:alphaModFix/>
          </a:blip>
          <a:srcRect b="0" l="0" r="0" t="0"/>
          <a:stretch/>
        </p:blipFill>
        <p:spPr>
          <a:xfrm>
            <a:off x="0" y="6459538"/>
            <a:ext cx="1447800" cy="398462"/>
          </a:xfrm>
          <a:prstGeom prst="rect">
            <a:avLst/>
          </a:prstGeom>
          <a:noFill/>
          <a:ln>
            <a:noFill/>
          </a:ln>
        </p:spPr>
      </p:pic>
      <p:pic>
        <p:nvPicPr>
          <p:cNvPr descr="2F74D827-3C77-4DA7-BD46-8537F0931520@widmeyer" id="75" name="Google Shape;75;p43"/>
          <p:cNvPicPr preferRelativeResize="0"/>
          <p:nvPr/>
        </p:nvPicPr>
        <p:blipFill rotWithShape="1">
          <a:blip r:embed="rId2">
            <a:alphaModFix/>
          </a:blip>
          <a:srcRect b="0" l="0" r="0" t="0"/>
          <a:stretch/>
        </p:blipFill>
        <p:spPr>
          <a:xfrm>
            <a:off x="1447800" y="6459538"/>
            <a:ext cx="1447800" cy="398462"/>
          </a:xfrm>
          <a:prstGeom prst="rect">
            <a:avLst/>
          </a:prstGeom>
          <a:noFill/>
          <a:ln>
            <a:noFill/>
          </a:ln>
        </p:spPr>
      </p:pic>
      <p:pic>
        <p:nvPicPr>
          <p:cNvPr descr="2F74D827-3C77-4DA7-BD46-8537F0931520@widmeyer" id="76" name="Google Shape;76;p43"/>
          <p:cNvPicPr preferRelativeResize="0"/>
          <p:nvPr/>
        </p:nvPicPr>
        <p:blipFill rotWithShape="1">
          <a:blip r:embed="rId2">
            <a:alphaModFix/>
          </a:blip>
          <a:srcRect b="0" l="0" r="0" t="0"/>
          <a:stretch/>
        </p:blipFill>
        <p:spPr>
          <a:xfrm>
            <a:off x="2895600" y="6459538"/>
            <a:ext cx="1447800" cy="398462"/>
          </a:xfrm>
          <a:prstGeom prst="rect">
            <a:avLst/>
          </a:prstGeom>
          <a:noFill/>
          <a:ln>
            <a:noFill/>
          </a:ln>
        </p:spPr>
      </p:pic>
      <p:pic>
        <p:nvPicPr>
          <p:cNvPr descr="2F74D827-3C77-4DA7-BD46-8537F0931520@widmeyer" id="77" name="Google Shape;77;p43"/>
          <p:cNvPicPr preferRelativeResize="0"/>
          <p:nvPr/>
        </p:nvPicPr>
        <p:blipFill rotWithShape="1">
          <a:blip r:embed="rId2">
            <a:alphaModFix/>
          </a:blip>
          <a:srcRect b="0" l="0" r="0" t="0"/>
          <a:stretch/>
        </p:blipFill>
        <p:spPr>
          <a:xfrm>
            <a:off x="4343400" y="6459538"/>
            <a:ext cx="1447800" cy="398462"/>
          </a:xfrm>
          <a:prstGeom prst="rect">
            <a:avLst/>
          </a:prstGeom>
          <a:noFill/>
          <a:ln>
            <a:noFill/>
          </a:ln>
        </p:spPr>
      </p:pic>
      <p:pic>
        <p:nvPicPr>
          <p:cNvPr descr="2F74D827-3C77-4DA7-BD46-8537F0931520@widmeyer" id="78" name="Google Shape;78;p43"/>
          <p:cNvPicPr preferRelativeResize="0"/>
          <p:nvPr/>
        </p:nvPicPr>
        <p:blipFill rotWithShape="1">
          <a:blip r:embed="rId2">
            <a:alphaModFix/>
          </a:blip>
          <a:srcRect b="0" l="0" r="0" t="0"/>
          <a:stretch/>
        </p:blipFill>
        <p:spPr>
          <a:xfrm>
            <a:off x="5791200" y="6459538"/>
            <a:ext cx="1447800" cy="398462"/>
          </a:xfrm>
          <a:prstGeom prst="rect">
            <a:avLst/>
          </a:prstGeom>
          <a:noFill/>
          <a:ln>
            <a:noFill/>
          </a:ln>
        </p:spPr>
      </p:pic>
      <p:pic>
        <p:nvPicPr>
          <p:cNvPr descr="2F74D827-3C77-4DA7-BD46-8537F0931520@widmeyer" id="79" name="Google Shape;79;p43"/>
          <p:cNvPicPr preferRelativeResize="0"/>
          <p:nvPr/>
        </p:nvPicPr>
        <p:blipFill rotWithShape="1">
          <a:blip r:embed="rId2">
            <a:alphaModFix/>
          </a:blip>
          <a:srcRect b="0" l="0" r="0" t="0"/>
          <a:stretch/>
        </p:blipFill>
        <p:spPr>
          <a:xfrm>
            <a:off x="7239000" y="6459538"/>
            <a:ext cx="1447800" cy="398462"/>
          </a:xfrm>
          <a:prstGeom prst="rect">
            <a:avLst/>
          </a:prstGeom>
          <a:noFill/>
          <a:ln>
            <a:noFill/>
          </a:ln>
        </p:spPr>
      </p:pic>
      <p:pic>
        <p:nvPicPr>
          <p:cNvPr descr="2F74D827-3C77-4DA7-BD46-8537F0931520@widmeyer" id="80" name="Google Shape;80;p43"/>
          <p:cNvPicPr preferRelativeResize="0"/>
          <p:nvPr/>
        </p:nvPicPr>
        <p:blipFill rotWithShape="1">
          <a:blip r:embed="rId2">
            <a:alphaModFix/>
          </a:blip>
          <a:srcRect b="0" l="0" r="68420" t="0"/>
          <a:stretch/>
        </p:blipFill>
        <p:spPr>
          <a:xfrm>
            <a:off x="8686800" y="6459538"/>
            <a:ext cx="457200" cy="398462"/>
          </a:xfrm>
          <a:prstGeom prst="rect">
            <a:avLst/>
          </a:prstGeom>
          <a:noFill/>
          <a:ln>
            <a:noFill/>
          </a:ln>
        </p:spPr>
      </p:pic>
      <p:pic>
        <p:nvPicPr>
          <p:cNvPr descr="PS_logo.png" id="81" name="Google Shape;81;p43"/>
          <p:cNvPicPr preferRelativeResize="0"/>
          <p:nvPr/>
        </p:nvPicPr>
        <p:blipFill rotWithShape="1">
          <a:blip r:embed="rId3">
            <a:alphaModFix/>
          </a:blip>
          <a:srcRect b="0" l="0" r="0" t="0"/>
          <a:stretch/>
        </p:blipFill>
        <p:spPr>
          <a:xfrm>
            <a:off x="457200" y="5943600"/>
            <a:ext cx="715963" cy="498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2" name="Shape 82"/>
        <p:cNvGrpSpPr/>
        <p:nvPr/>
      </p:nvGrpSpPr>
      <p:grpSpPr>
        <a:xfrm>
          <a:off x="0" y="0"/>
          <a:ext cx="0" cy="0"/>
          <a:chOff x="0" y="0"/>
          <a:chExt cx="0" cy="0"/>
        </a:xfrm>
      </p:grpSpPr>
      <p:sp>
        <p:nvSpPr>
          <p:cNvPr id="83" name="Google Shape;83;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4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5" name="Google Shape;85;p4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6" name="Google Shape;86;p4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7" name="Google Shape;87;p4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8" name="Google Shape;88;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2F74D827-3C77-4DA7-BD46-8537F0931520@widmeyer" id="91" name="Google Shape;91;p44"/>
          <p:cNvPicPr preferRelativeResize="0"/>
          <p:nvPr/>
        </p:nvPicPr>
        <p:blipFill rotWithShape="1">
          <a:blip r:embed="rId2">
            <a:alphaModFix/>
          </a:blip>
          <a:srcRect b="0" l="0" r="0" t="0"/>
          <a:stretch/>
        </p:blipFill>
        <p:spPr>
          <a:xfrm>
            <a:off x="0" y="6459538"/>
            <a:ext cx="1447800" cy="398462"/>
          </a:xfrm>
          <a:prstGeom prst="rect">
            <a:avLst/>
          </a:prstGeom>
          <a:noFill/>
          <a:ln>
            <a:noFill/>
          </a:ln>
        </p:spPr>
      </p:pic>
      <p:pic>
        <p:nvPicPr>
          <p:cNvPr descr="2F74D827-3C77-4DA7-BD46-8537F0931520@widmeyer" id="92" name="Google Shape;92;p44"/>
          <p:cNvPicPr preferRelativeResize="0"/>
          <p:nvPr/>
        </p:nvPicPr>
        <p:blipFill rotWithShape="1">
          <a:blip r:embed="rId2">
            <a:alphaModFix/>
          </a:blip>
          <a:srcRect b="0" l="0" r="0" t="0"/>
          <a:stretch/>
        </p:blipFill>
        <p:spPr>
          <a:xfrm>
            <a:off x="1447800" y="6459538"/>
            <a:ext cx="1447800" cy="398462"/>
          </a:xfrm>
          <a:prstGeom prst="rect">
            <a:avLst/>
          </a:prstGeom>
          <a:noFill/>
          <a:ln>
            <a:noFill/>
          </a:ln>
        </p:spPr>
      </p:pic>
      <p:pic>
        <p:nvPicPr>
          <p:cNvPr descr="2F74D827-3C77-4DA7-BD46-8537F0931520@widmeyer" id="93" name="Google Shape;93;p44"/>
          <p:cNvPicPr preferRelativeResize="0"/>
          <p:nvPr/>
        </p:nvPicPr>
        <p:blipFill rotWithShape="1">
          <a:blip r:embed="rId2">
            <a:alphaModFix/>
          </a:blip>
          <a:srcRect b="0" l="0" r="0" t="0"/>
          <a:stretch/>
        </p:blipFill>
        <p:spPr>
          <a:xfrm>
            <a:off x="2895600" y="6459538"/>
            <a:ext cx="1447800" cy="398462"/>
          </a:xfrm>
          <a:prstGeom prst="rect">
            <a:avLst/>
          </a:prstGeom>
          <a:noFill/>
          <a:ln>
            <a:noFill/>
          </a:ln>
        </p:spPr>
      </p:pic>
      <p:pic>
        <p:nvPicPr>
          <p:cNvPr descr="2F74D827-3C77-4DA7-BD46-8537F0931520@widmeyer" id="94" name="Google Shape;94;p44"/>
          <p:cNvPicPr preferRelativeResize="0"/>
          <p:nvPr/>
        </p:nvPicPr>
        <p:blipFill rotWithShape="1">
          <a:blip r:embed="rId2">
            <a:alphaModFix/>
          </a:blip>
          <a:srcRect b="0" l="0" r="0" t="0"/>
          <a:stretch/>
        </p:blipFill>
        <p:spPr>
          <a:xfrm>
            <a:off x="4343400" y="6459538"/>
            <a:ext cx="1447800" cy="398462"/>
          </a:xfrm>
          <a:prstGeom prst="rect">
            <a:avLst/>
          </a:prstGeom>
          <a:noFill/>
          <a:ln>
            <a:noFill/>
          </a:ln>
        </p:spPr>
      </p:pic>
      <p:pic>
        <p:nvPicPr>
          <p:cNvPr descr="2F74D827-3C77-4DA7-BD46-8537F0931520@widmeyer" id="95" name="Google Shape;95;p44"/>
          <p:cNvPicPr preferRelativeResize="0"/>
          <p:nvPr/>
        </p:nvPicPr>
        <p:blipFill rotWithShape="1">
          <a:blip r:embed="rId2">
            <a:alphaModFix/>
          </a:blip>
          <a:srcRect b="0" l="0" r="0" t="0"/>
          <a:stretch/>
        </p:blipFill>
        <p:spPr>
          <a:xfrm>
            <a:off x="5791200" y="6459538"/>
            <a:ext cx="1447800" cy="398462"/>
          </a:xfrm>
          <a:prstGeom prst="rect">
            <a:avLst/>
          </a:prstGeom>
          <a:noFill/>
          <a:ln>
            <a:noFill/>
          </a:ln>
        </p:spPr>
      </p:pic>
      <p:pic>
        <p:nvPicPr>
          <p:cNvPr descr="2F74D827-3C77-4DA7-BD46-8537F0931520@widmeyer" id="96" name="Google Shape;96;p44"/>
          <p:cNvPicPr preferRelativeResize="0"/>
          <p:nvPr/>
        </p:nvPicPr>
        <p:blipFill rotWithShape="1">
          <a:blip r:embed="rId2">
            <a:alphaModFix/>
          </a:blip>
          <a:srcRect b="0" l="0" r="0" t="0"/>
          <a:stretch/>
        </p:blipFill>
        <p:spPr>
          <a:xfrm>
            <a:off x="7239000" y="6459538"/>
            <a:ext cx="1447800" cy="398462"/>
          </a:xfrm>
          <a:prstGeom prst="rect">
            <a:avLst/>
          </a:prstGeom>
          <a:noFill/>
          <a:ln>
            <a:noFill/>
          </a:ln>
        </p:spPr>
      </p:pic>
      <p:pic>
        <p:nvPicPr>
          <p:cNvPr descr="2F74D827-3C77-4DA7-BD46-8537F0931520@widmeyer" id="97" name="Google Shape;97;p44"/>
          <p:cNvPicPr preferRelativeResize="0"/>
          <p:nvPr/>
        </p:nvPicPr>
        <p:blipFill rotWithShape="1">
          <a:blip r:embed="rId2">
            <a:alphaModFix/>
          </a:blip>
          <a:srcRect b="0" l="0" r="68420" t="0"/>
          <a:stretch/>
        </p:blipFill>
        <p:spPr>
          <a:xfrm>
            <a:off x="8686800" y="6459538"/>
            <a:ext cx="457200" cy="398462"/>
          </a:xfrm>
          <a:prstGeom prst="rect">
            <a:avLst/>
          </a:prstGeom>
          <a:noFill/>
          <a:ln>
            <a:noFill/>
          </a:ln>
        </p:spPr>
      </p:pic>
      <p:pic>
        <p:nvPicPr>
          <p:cNvPr descr="PS_logo.png" id="98" name="Google Shape;98;p44"/>
          <p:cNvPicPr preferRelativeResize="0"/>
          <p:nvPr/>
        </p:nvPicPr>
        <p:blipFill rotWithShape="1">
          <a:blip r:embed="rId3">
            <a:alphaModFix/>
          </a:blip>
          <a:srcRect b="0" l="0" r="0" t="0"/>
          <a:stretch/>
        </p:blipFill>
        <p:spPr>
          <a:xfrm>
            <a:off x="457200" y="5943600"/>
            <a:ext cx="715963" cy="4984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9" name="Shape 99"/>
        <p:cNvGrpSpPr/>
        <p:nvPr/>
      </p:nvGrpSpPr>
      <p:grpSpPr>
        <a:xfrm>
          <a:off x="0" y="0"/>
          <a:ext cx="0" cy="0"/>
          <a:chOff x="0" y="0"/>
          <a:chExt cx="0" cy="0"/>
        </a:xfrm>
      </p:grpSpPr>
      <p:sp>
        <p:nvSpPr>
          <p:cNvPr id="100" name="Google Shape;100;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3" name="Shape 103"/>
        <p:cNvGrpSpPr/>
        <p:nvPr/>
      </p:nvGrpSpPr>
      <p:grpSpPr>
        <a:xfrm>
          <a:off x="0" y="0"/>
          <a:ext cx="0" cy="0"/>
          <a:chOff x="0" y="0"/>
          <a:chExt cx="0" cy="0"/>
        </a:xfrm>
      </p:grpSpPr>
      <p:sp>
        <p:nvSpPr>
          <p:cNvPr id="104" name="Google Shape;104;p4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4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06" name="Google Shape;106;p4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07" name="Google Shape;107;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0" name="Shape 110"/>
        <p:cNvGrpSpPr/>
        <p:nvPr/>
      </p:nvGrpSpPr>
      <p:grpSpPr>
        <a:xfrm>
          <a:off x="0" y="0"/>
          <a:ext cx="0" cy="0"/>
          <a:chOff x="0" y="0"/>
          <a:chExt cx="0" cy="0"/>
        </a:xfrm>
      </p:grpSpPr>
      <p:sp>
        <p:nvSpPr>
          <p:cNvPr id="111" name="Google Shape;111;p4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47"/>
          <p:cNvSpPr/>
          <p:nvPr>
            <p:ph idx="2" type="pic"/>
          </p:nvPr>
        </p:nvSpPr>
        <p:spPr>
          <a:xfrm>
            <a:off x="1792288" y="612775"/>
            <a:ext cx="5486400" cy="4114800"/>
          </a:xfrm>
          <a:prstGeom prst="rect">
            <a:avLst/>
          </a:prstGeom>
          <a:noFill/>
          <a:ln>
            <a:noFill/>
          </a:ln>
        </p:spPr>
      </p:sp>
      <p:sp>
        <p:nvSpPr>
          <p:cNvPr id="113" name="Google Shape;113;p4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14" name="Google Shape;114;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32.jpg"/><Relationship Id="rId5" Type="http://schemas.openxmlformats.org/officeDocument/2006/relationships/image" Target="../media/image24.jpg"/><Relationship Id="rId6" Type="http://schemas.openxmlformats.org/officeDocument/2006/relationships/image" Target="../media/image30.jpg"/><Relationship Id="rId7" Type="http://schemas.openxmlformats.org/officeDocument/2006/relationships/image" Target="../media/image21.jpg"/><Relationship Id="rId8" Type="http://schemas.openxmlformats.org/officeDocument/2006/relationships/image" Target="../media/image2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bit.ly/3hUKul4" TargetMode="External"/><Relationship Id="rId4" Type="http://schemas.openxmlformats.org/officeDocument/2006/relationships/hyperlink" Target="https://bit.ly/3ckz5cU" TargetMode="External"/><Relationship Id="rId5" Type="http://schemas.openxmlformats.org/officeDocument/2006/relationships/image" Target="../media/image11.png"/><Relationship Id="rId6"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hyperlink" Target="https://www.youtube.com/watch?v=wNAZpvjuf4g&amp;list=PLNod1nEchwlpFnJsknTsd8huUNwsifrgP&amp;index=18&amp;t=0s" TargetMode="External"/><Relationship Id="rId10" Type="http://schemas.openxmlformats.org/officeDocument/2006/relationships/hyperlink" Target="https://youtu.be/i1zvTEHdx5s" TargetMode="External"/><Relationship Id="rId13" Type="http://schemas.openxmlformats.org/officeDocument/2006/relationships/hyperlink" Target="mailto:PoolSafely@cpsc.gov" TargetMode="External"/><Relationship Id="rId12" Type="http://schemas.openxmlformats.org/officeDocument/2006/relationships/hyperlink" Target="https://www.youtube.com/channel/UCCZWg4xR2Xbb9qK2aq2cJ4Q"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cpsc.gov/s3fs-public/2020-Submersion-Report-4-29-20.pdf" TargetMode="External"/><Relationship Id="rId4" Type="http://schemas.openxmlformats.org/officeDocument/2006/relationships/hyperlink" Target="https://www.youtube.com/playlist?list=PLNod1nEchwlpFnJsknTsd8huUNwsifrgP" TargetMode="External"/><Relationship Id="rId9" Type="http://schemas.openxmlformats.org/officeDocument/2006/relationships/hyperlink" Target="https://www.youtube.com/watch?v=kShyA4Py0Ho&amp;list=PLNod1nEchwlpFnJsknTsd8huUNwsifrgP&amp;index=7&amp;t=0s" TargetMode="External"/><Relationship Id="rId14" Type="http://schemas.openxmlformats.org/officeDocument/2006/relationships/hyperlink" Target="mailto:PoolSafely@cpsc.gov" TargetMode="External"/><Relationship Id="rId5" Type="http://schemas.openxmlformats.org/officeDocument/2006/relationships/image" Target="../media/image19.png"/><Relationship Id="rId6" Type="http://schemas.openxmlformats.org/officeDocument/2006/relationships/hyperlink" Target="https://www.youtube.com/watch?v=6UJOruYp2Us&amp;list=PLNod1nEchwlpFnJsknTsd8huUNwsifrgP&amp;index=5&amp;t=0s" TargetMode="External"/><Relationship Id="rId7" Type="http://schemas.openxmlformats.org/officeDocument/2006/relationships/hyperlink" Target="https://www.youtube.com/watch?v=zjhMLIu-GsY&amp;list=PLNod1nEchwlpFnJsknTsd8huUNwsifrgP&amp;index=15&amp;t=0s" TargetMode="External"/><Relationship Id="rId8" Type="http://schemas.openxmlformats.org/officeDocument/2006/relationships/hyperlink" Target="https://www.youtube.com/watch?v=VRlzEPG1EpE&amp;list=PLNod1nEchwlpFnJsknTsd8huUNwsifrgP&amp;index=12&amp;t=0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instagram.com/poolsafely/" TargetMode="External"/><Relationship Id="rId4" Type="http://schemas.openxmlformats.org/officeDocument/2006/relationships/hyperlink" Target="https://www.instagram.com/poolsafely/" TargetMode="External"/><Relationship Id="rId5"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bit.ly/2hHRztK" TargetMode="External"/><Relationship Id="rId4" Type="http://schemas.openxmlformats.org/officeDocument/2006/relationships/hyperlink" Target="https://bit.ly/3En8x7R" TargetMode="External"/><Relationship Id="rId5" Type="http://schemas.openxmlformats.org/officeDocument/2006/relationships/image" Target="../media/image12.png"/><Relationship Id="rId6"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bit.ly/3jH3VBB" TargetMode="External"/><Relationship Id="rId4" Type="http://schemas.openxmlformats.org/officeDocument/2006/relationships/hyperlink" Target="https://bit.ly/3cv2Jvc" TargetMode="External"/><Relationship Id="rId5" Type="http://schemas.openxmlformats.org/officeDocument/2006/relationships/hyperlink" Target="https://bit.ly/3mpTkwA" TargetMode="External"/><Relationship Id="rId6" Type="http://schemas.openxmlformats.org/officeDocument/2006/relationships/image" Target="../media/image13.png"/><Relationship Id="rId7"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facebook.com/poolsafely/" TargetMode="External"/><Relationship Id="rId4" Type="http://schemas.openxmlformats.org/officeDocument/2006/relationships/hyperlink" Target="https://www.facebook.com/poolsafely/" TargetMode="External"/><Relationship Id="rId5" Type="http://schemas.openxmlformats.org/officeDocument/2006/relationships/hyperlink" Target="https://bit.ly/332AUWA" TargetMode="External"/><Relationship Id="rId6" Type="http://schemas.openxmlformats.org/officeDocument/2006/relationships/hyperlink" Target="https://bit.ly/2XNQd5w"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poolsafely.gov/espanol/padres/consejos-de-seguridad/" TargetMode="External"/><Relationship Id="rId4" Type="http://schemas.openxmlformats.org/officeDocument/2006/relationships/hyperlink" Target="https://bit.ly/3blA7nY" TargetMode="External"/><Relationship Id="rId5" Type="http://schemas.openxmlformats.org/officeDocument/2006/relationships/hyperlink" Target="https://bit.ly/2XNQd5w"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8.png"/><Relationship Id="rId4" Type="http://schemas.openxmlformats.org/officeDocument/2006/relationships/image" Target="../media/image31.png"/><Relationship Id="rId5" Type="http://schemas.openxmlformats.org/officeDocument/2006/relationships/image" Target="../media/image22.png"/><Relationship Id="rId6" Type="http://schemas.openxmlformats.org/officeDocument/2006/relationships/image" Target="../media/image29.png"/><Relationship Id="rId7" Type="http://schemas.openxmlformats.org/officeDocument/2006/relationships/image" Target="../media/image25.png"/><Relationship Id="rId8"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7.jpg"/><Relationship Id="rId4" Type="http://schemas.openxmlformats.org/officeDocument/2006/relationships/image" Target="../media/image34.jpg"/><Relationship Id="rId9" Type="http://schemas.openxmlformats.org/officeDocument/2006/relationships/image" Target="../media/image41.png"/><Relationship Id="rId5" Type="http://schemas.openxmlformats.org/officeDocument/2006/relationships/image" Target="../media/image33.png"/><Relationship Id="rId6" Type="http://schemas.openxmlformats.org/officeDocument/2006/relationships/image" Target="../media/image38.png"/><Relationship Id="rId7" Type="http://schemas.openxmlformats.org/officeDocument/2006/relationships/image" Target="../media/image37.png"/><Relationship Id="rId8"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www.poolsafely.gov/parents/kids-corner/" TargetMode="External"/><Relationship Id="rId4" Type="http://schemas.openxmlformats.org/officeDocument/2006/relationships/image" Target="../media/image42.png"/><Relationship Id="rId5"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hyperlink" Target="https://www.poolsafely.gov/blog/behind-the-scenes-tia-mowry-urges-families-to-pool-safely-in-new-video/" TargetMode="Externa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hyperlink" Target="https://www.poolsafely.gov/blog/how-can-we-help-you-save-a-life-introducing-the-new-s-w-i-m-tool/" TargetMode="External"/><Relationship Id="rId4" Type="http://schemas.openxmlformats.org/officeDocument/2006/relationships/image" Target="../media/image3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www.poolsafely.gov/blog/" TargetMode="Externa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www.poolsafely.gov/educational-materials-catalog/" TargetMode="External"/><Relationship Id="rId4" Type="http://schemas.openxmlformats.org/officeDocument/2006/relationships/image" Target="../media/image44.png"/><Relationship Id="rId5" Type="http://schemas.openxmlformats.org/officeDocument/2006/relationships/image" Target="../media/image47.png"/><Relationship Id="rId6"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twitter.com/poolsafely" TargetMode="External"/><Relationship Id="rId4" Type="http://schemas.openxmlformats.org/officeDocument/2006/relationships/hyperlink" Target="https://www.instagram.com/poolsafely/" TargetMode="External"/><Relationship Id="rId5" Type="http://schemas.openxmlformats.org/officeDocument/2006/relationships/hyperlink" Target="https://www.facebook.com/poolsafely/" TargetMode="External"/><Relationship Id="rId6" Type="http://schemas.openxmlformats.org/officeDocument/2006/relationships/hyperlink" Target="https://www.poolsafely.gov/newsletter/?abc" TargetMode="External"/><Relationship Id="rId7" Type="http://schemas.openxmlformats.org/officeDocument/2006/relationships/hyperlink" Target="mailto:poolsafely@cpsc.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uscode.house.gov/view.xhtml?path=/prelim@title15/chapter106&amp;edition=prelim" TargetMode="External"/><Relationship Id="rId4" Type="http://schemas.openxmlformats.org/officeDocument/2006/relationships/hyperlink" Target="http://www.poolsafely.gov/grant-program/" TargetMode="External"/><Relationship Id="rId5"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
          <p:cNvSpPr txBox="1"/>
          <p:nvPr>
            <p:ph type="ctrTitle"/>
          </p:nvPr>
        </p:nvSpPr>
        <p:spPr>
          <a:xfrm>
            <a:off x="1623354" y="165396"/>
            <a:ext cx="66294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Collaborator Toolkit</a:t>
            </a:r>
            <a:br>
              <a:rPr b="1" lang="en-US"/>
            </a:br>
            <a:r>
              <a:rPr b="1" lang="en-US"/>
              <a:t>2022</a:t>
            </a:r>
            <a:endParaRPr/>
          </a:p>
        </p:txBody>
      </p:sp>
      <p:pic>
        <p:nvPicPr>
          <p:cNvPr id="143" name="Google Shape;143;p1"/>
          <p:cNvPicPr preferRelativeResize="0"/>
          <p:nvPr/>
        </p:nvPicPr>
        <p:blipFill rotWithShape="1">
          <a:blip r:embed="rId3">
            <a:alphaModFix/>
          </a:blip>
          <a:srcRect b="0" l="0" r="0" t="0"/>
          <a:stretch/>
        </p:blipFill>
        <p:spPr>
          <a:xfrm>
            <a:off x="152400" y="152400"/>
            <a:ext cx="2400300" cy="1600200"/>
          </a:xfrm>
          <a:prstGeom prst="rect">
            <a:avLst/>
          </a:prstGeom>
          <a:noFill/>
          <a:ln>
            <a:noFill/>
          </a:ln>
        </p:spPr>
      </p:pic>
      <p:pic>
        <p:nvPicPr>
          <p:cNvPr id="144" name="Google Shape;144;p1"/>
          <p:cNvPicPr preferRelativeResize="0"/>
          <p:nvPr/>
        </p:nvPicPr>
        <p:blipFill>
          <a:blip r:embed="rId4">
            <a:alphaModFix/>
          </a:blip>
          <a:stretch>
            <a:fillRect/>
          </a:stretch>
        </p:blipFill>
        <p:spPr>
          <a:xfrm>
            <a:off x="1943575" y="1752600"/>
            <a:ext cx="2525926" cy="1686003"/>
          </a:xfrm>
          <a:prstGeom prst="rect">
            <a:avLst/>
          </a:prstGeom>
          <a:noFill/>
          <a:ln>
            <a:noFill/>
          </a:ln>
        </p:spPr>
      </p:pic>
      <p:pic>
        <p:nvPicPr>
          <p:cNvPr id="145" name="Google Shape;145;p1"/>
          <p:cNvPicPr preferRelativeResize="0"/>
          <p:nvPr/>
        </p:nvPicPr>
        <p:blipFill>
          <a:blip r:embed="rId5">
            <a:alphaModFix/>
          </a:blip>
          <a:stretch>
            <a:fillRect/>
          </a:stretch>
        </p:blipFill>
        <p:spPr>
          <a:xfrm>
            <a:off x="4674500" y="1755055"/>
            <a:ext cx="2525926" cy="1681107"/>
          </a:xfrm>
          <a:prstGeom prst="rect">
            <a:avLst/>
          </a:prstGeom>
          <a:noFill/>
          <a:ln>
            <a:noFill/>
          </a:ln>
        </p:spPr>
      </p:pic>
      <p:pic>
        <p:nvPicPr>
          <p:cNvPr id="146" name="Google Shape;146;p1"/>
          <p:cNvPicPr preferRelativeResize="0"/>
          <p:nvPr/>
        </p:nvPicPr>
        <p:blipFill>
          <a:blip r:embed="rId6">
            <a:alphaModFix/>
          </a:blip>
          <a:stretch>
            <a:fillRect/>
          </a:stretch>
        </p:blipFill>
        <p:spPr>
          <a:xfrm>
            <a:off x="1943575" y="3584800"/>
            <a:ext cx="1324574" cy="1990277"/>
          </a:xfrm>
          <a:prstGeom prst="rect">
            <a:avLst/>
          </a:prstGeom>
          <a:noFill/>
          <a:ln>
            <a:noFill/>
          </a:ln>
        </p:spPr>
      </p:pic>
      <p:pic>
        <p:nvPicPr>
          <p:cNvPr id="147" name="Google Shape;147;p1"/>
          <p:cNvPicPr preferRelativeResize="0"/>
          <p:nvPr/>
        </p:nvPicPr>
        <p:blipFill>
          <a:blip r:embed="rId7">
            <a:alphaModFix/>
          </a:blip>
          <a:stretch>
            <a:fillRect/>
          </a:stretch>
        </p:blipFill>
        <p:spPr>
          <a:xfrm>
            <a:off x="3378650" y="3584800"/>
            <a:ext cx="2374020" cy="1990275"/>
          </a:xfrm>
          <a:prstGeom prst="rect">
            <a:avLst/>
          </a:prstGeom>
          <a:noFill/>
          <a:ln>
            <a:noFill/>
          </a:ln>
        </p:spPr>
      </p:pic>
      <p:pic>
        <p:nvPicPr>
          <p:cNvPr id="148" name="Google Shape;148;p1"/>
          <p:cNvPicPr preferRelativeResize="0"/>
          <p:nvPr/>
        </p:nvPicPr>
        <p:blipFill>
          <a:blip r:embed="rId8">
            <a:alphaModFix/>
          </a:blip>
          <a:stretch>
            <a:fillRect/>
          </a:stretch>
        </p:blipFill>
        <p:spPr>
          <a:xfrm>
            <a:off x="5869775" y="3590582"/>
            <a:ext cx="1324574" cy="198449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12f47524281_0_8"/>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4000"/>
              <a:buFont typeface="Calibri"/>
              <a:buNone/>
            </a:pPr>
            <a:r>
              <a:rPr lang="en-US"/>
              <a:t>Public Service Announcement</a:t>
            </a:r>
            <a:endParaRPr/>
          </a:p>
        </p:txBody>
      </p:sp>
      <p:sp>
        <p:nvSpPr>
          <p:cNvPr id="216" name="Google Shape;216;g12f47524281_0_8"/>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888888"/>
              </a:buClr>
              <a:buSzPts val="2000"/>
              <a:buNone/>
            </a:pPr>
            <a:r>
              <a:rPr i="1" lang="en-US"/>
              <a:t>Pool Safely</a:t>
            </a:r>
            <a:r>
              <a:rPr lang="en-US"/>
              <a:t> Collaborator Toolkit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1"/>
          <p:cNvSpPr txBox="1"/>
          <p:nvPr>
            <p:ph type="title"/>
          </p:nvPr>
        </p:nvSpPr>
        <p:spPr>
          <a:xfrm>
            <a:off x="1481357" y="97008"/>
            <a:ext cx="6181286" cy="97301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PSA: Gills and Fins</a:t>
            </a:r>
            <a:endParaRPr b="1"/>
          </a:p>
        </p:txBody>
      </p:sp>
      <p:sp>
        <p:nvSpPr>
          <p:cNvPr id="222" name="Google Shape;222;p11"/>
          <p:cNvSpPr txBox="1"/>
          <p:nvPr/>
        </p:nvSpPr>
        <p:spPr>
          <a:xfrm>
            <a:off x="457200" y="1160585"/>
            <a:ext cx="430354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11"/>
          <p:cNvSpPr txBox="1"/>
          <p:nvPr/>
        </p:nvSpPr>
        <p:spPr>
          <a:xfrm>
            <a:off x="457200" y="2284535"/>
            <a:ext cx="8303458"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What if kids were born with gills and fins? Then no parent or caregiver would ever have to worry about their safety in the water. </a:t>
            </a:r>
            <a:r>
              <a:rPr i="1" lang="en-US" sz="1800">
                <a:solidFill>
                  <a:schemeClr val="dk1"/>
                </a:solidFill>
                <a:latin typeface="Calibri"/>
                <a:ea typeface="Calibri"/>
                <a:cs typeface="Calibri"/>
                <a:sym typeface="Calibri"/>
              </a:rPr>
              <a:t>Pool Safely </a:t>
            </a:r>
            <a:r>
              <a:rPr lang="en-US" sz="1800">
                <a:solidFill>
                  <a:schemeClr val="dk1"/>
                </a:solidFill>
                <a:latin typeface="Calibri"/>
                <a:ea typeface="Calibri"/>
                <a:cs typeface="Calibri"/>
                <a:sym typeface="Calibri"/>
              </a:rPr>
              <a:t>recently released a new public service announcement (PSA) which imagines this very scenario.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Launched in both English and Spanish, the PSA emphasizes the fact that children do not possess built-in swimming abilities and each year, drowning is a leading cause of death for young kids. Because we can never assume children aren’t in danger while in and around water, the PSA urges parents to keep children safer by following the simple safety steps.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Watch and share the full PSA, using the links below:</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English</a:t>
            </a:r>
            <a:r>
              <a:rPr lang="en-US" sz="1800">
                <a:solidFill>
                  <a:schemeClr val="dk1"/>
                </a:solidFill>
                <a:latin typeface="Calibri"/>
                <a:ea typeface="Calibri"/>
                <a:cs typeface="Calibri"/>
                <a:sym typeface="Calibri"/>
              </a:rPr>
              <a:t>: </a:t>
            </a:r>
            <a:r>
              <a:rPr lang="en-US" sz="1800" u="sng">
                <a:solidFill>
                  <a:srgbClr val="244061"/>
                </a:solidFill>
                <a:latin typeface="Calibri"/>
                <a:ea typeface="Calibri"/>
                <a:cs typeface="Calibri"/>
                <a:sym typeface="Calibri"/>
                <a:hlinkClick r:id="rId3">
                  <a:extLst>
                    <a:ext uri="{A12FA001-AC4F-418D-AE19-62706E023703}">
                      <ahyp:hlinkClr val="tx"/>
                    </a:ext>
                  </a:extLst>
                </a:hlinkClick>
              </a:rPr>
              <a:t>https://bit.ly/3hUKul4</a:t>
            </a:r>
            <a:endParaRPr sz="1800" u="sng">
              <a:solidFill>
                <a:srgbClr val="24406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Spanish</a:t>
            </a:r>
            <a:r>
              <a:rPr lang="en-US" sz="1800">
                <a:solidFill>
                  <a:schemeClr val="dk1"/>
                </a:solidFill>
                <a:latin typeface="Calibri"/>
                <a:ea typeface="Calibri"/>
                <a:cs typeface="Calibri"/>
                <a:sym typeface="Calibri"/>
              </a:rPr>
              <a:t>: </a:t>
            </a:r>
            <a:r>
              <a:rPr lang="en-US" sz="1800" u="sng">
                <a:solidFill>
                  <a:srgbClr val="244061"/>
                </a:solidFill>
                <a:latin typeface="Calibri"/>
                <a:ea typeface="Calibri"/>
                <a:cs typeface="Calibri"/>
                <a:sym typeface="Calibri"/>
                <a:hlinkClick r:id="rId4">
                  <a:extLst>
                    <a:ext uri="{A12FA001-AC4F-418D-AE19-62706E023703}">
                      <ahyp:hlinkClr val="tx"/>
                    </a:ext>
                  </a:extLst>
                </a:hlinkClick>
              </a:rPr>
              <a:t>https://bit.ly/3ckz5cU</a:t>
            </a:r>
            <a:endParaRPr sz="1800" u="sng">
              <a:solidFill>
                <a:srgbClr val="24406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224" name="Google Shape;224;p11"/>
          <p:cNvPicPr preferRelativeResize="0"/>
          <p:nvPr/>
        </p:nvPicPr>
        <p:blipFill rotWithShape="1">
          <a:blip r:embed="rId5">
            <a:alphaModFix/>
          </a:blip>
          <a:srcRect b="0" l="0" r="0" t="0"/>
          <a:stretch/>
        </p:blipFill>
        <p:spPr>
          <a:xfrm>
            <a:off x="838200" y="959965"/>
            <a:ext cx="2162175" cy="1123950"/>
          </a:xfrm>
          <a:prstGeom prst="rect">
            <a:avLst/>
          </a:prstGeom>
          <a:noFill/>
          <a:ln>
            <a:noFill/>
          </a:ln>
        </p:spPr>
      </p:pic>
      <p:pic>
        <p:nvPicPr>
          <p:cNvPr id="225" name="Google Shape;225;p11"/>
          <p:cNvPicPr preferRelativeResize="0"/>
          <p:nvPr/>
        </p:nvPicPr>
        <p:blipFill rotWithShape="1">
          <a:blip r:embed="rId6">
            <a:alphaModFix/>
          </a:blip>
          <a:srcRect b="0" l="0" r="0" t="0"/>
          <a:stretch/>
        </p:blipFill>
        <p:spPr>
          <a:xfrm>
            <a:off x="6524516" y="959965"/>
            <a:ext cx="1809750" cy="1133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4000"/>
              <a:buFont typeface="Calibri"/>
              <a:buNone/>
            </a:pPr>
            <a:r>
              <a:rPr lang="en-US"/>
              <a:t>ASK THE EXPERTS</a:t>
            </a:r>
            <a:endParaRPr/>
          </a:p>
        </p:txBody>
      </p:sp>
      <p:sp>
        <p:nvSpPr>
          <p:cNvPr id="232" name="Google Shape;232;p1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888888"/>
              </a:buClr>
              <a:buSzPts val="2000"/>
              <a:buNone/>
            </a:pPr>
            <a:r>
              <a:rPr i="1" lang="en-US"/>
              <a:t>Pool Safely</a:t>
            </a:r>
            <a:r>
              <a:rPr lang="en-US"/>
              <a:t> Collaborator Toolkit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3"/>
          <p:cNvSpPr txBox="1"/>
          <p:nvPr>
            <p:ph type="title"/>
          </p:nvPr>
        </p:nvSpPr>
        <p:spPr>
          <a:xfrm>
            <a:off x="304800" y="-22509"/>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Ask the Experts</a:t>
            </a:r>
            <a:endParaRPr/>
          </a:p>
        </p:txBody>
      </p:sp>
      <p:sp>
        <p:nvSpPr>
          <p:cNvPr id="239" name="Google Shape;239;p13"/>
          <p:cNvSpPr txBox="1"/>
          <p:nvPr>
            <p:ph idx="1" type="body"/>
          </p:nvPr>
        </p:nvSpPr>
        <p:spPr>
          <a:xfrm>
            <a:off x="277837" y="850039"/>
            <a:ext cx="5083200" cy="3375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FF"/>
              </a:buClr>
              <a:buSzPts val="1800"/>
              <a:buNone/>
            </a:pPr>
            <a:r>
              <a:rPr lang="en-US" sz="1800" u="sng">
                <a:solidFill>
                  <a:srgbClr val="0000FF"/>
                </a:solidFill>
                <a:hlinkClick r:id="rId3">
                  <a:extLst>
                    <a:ext uri="{A12FA001-AC4F-418D-AE19-62706E023703}">
                      <ahyp:hlinkClr val="tx"/>
                    </a:ext>
                  </a:extLst>
                </a:hlinkClick>
                <a:extLst>
                  <a:ext uri="http://customooxmlschemas.google.com/">
                    <go:slidesCustomData xmlns:go="http://customooxmlschemas.google.com/" textRoundtripDataId="1"/>
                  </a:ext>
                </a:extLst>
              </a:rPr>
              <a:t>New data</a:t>
            </a:r>
            <a:r>
              <a:rPr lang="en-US" sz="1800"/>
              <a:t> from CPSC’s latest submersion and entrapment report shows that drownings remain high, with two-thirds of fatal drowning incidents occurring at residential locations. </a:t>
            </a:r>
            <a:endParaRPr sz="1800"/>
          </a:p>
          <a:p>
            <a:pPr indent="0" lvl="0" marL="0" rtl="0" algn="l">
              <a:spcBef>
                <a:spcPts val="360"/>
              </a:spcBef>
              <a:spcAft>
                <a:spcPts val="0"/>
              </a:spcAft>
              <a:buClr>
                <a:schemeClr val="dk1"/>
              </a:buClr>
              <a:buSzPts val="1800"/>
              <a:buNone/>
            </a:pPr>
            <a:r>
              <a:t/>
            </a:r>
            <a:endParaRPr sz="1800"/>
          </a:p>
          <a:p>
            <a:pPr indent="0" lvl="0" marL="0" rtl="0" algn="l">
              <a:spcBef>
                <a:spcPts val="360"/>
              </a:spcBef>
              <a:spcAft>
                <a:spcPts val="0"/>
              </a:spcAft>
              <a:buClr>
                <a:schemeClr val="dk1"/>
              </a:buClr>
              <a:buSzPts val="1800"/>
              <a:buNone/>
            </a:pPr>
            <a:r>
              <a:rPr lang="en-US" sz="1800"/>
              <a:t>In response, </a:t>
            </a:r>
            <a:r>
              <a:rPr i="1" lang="en-US" sz="1800"/>
              <a:t>Pool Safely</a:t>
            </a:r>
            <a:r>
              <a:rPr lang="en-US" sz="1800"/>
              <a:t> launched the </a:t>
            </a:r>
            <a:r>
              <a:rPr b="1" lang="en-US" sz="1800" u="sng">
                <a:solidFill>
                  <a:schemeClr val="hlink"/>
                </a:solidFill>
                <a:hlinkClick r:id="rId4"/>
              </a:rPr>
              <a:t>Ask the Experts video series</a:t>
            </a:r>
            <a:r>
              <a:rPr lang="en-US" sz="1800"/>
              <a:t>. Collaborating with our community of drowning-prevention experts, advocates and Olympians, each video features advice about how to </a:t>
            </a:r>
            <a:r>
              <a:rPr i="1" lang="en-US" sz="1800"/>
              <a:t>Pool Safely </a:t>
            </a:r>
            <a:r>
              <a:rPr lang="en-US" sz="1800"/>
              <a:t>at home, or anywhere you’re spending time in or around water.</a:t>
            </a:r>
            <a:endParaRPr sz="1800"/>
          </a:p>
          <a:p>
            <a:pPr indent="-228600" lvl="0" marL="342900" rtl="0" algn="l">
              <a:spcBef>
                <a:spcPts val="360"/>
              </a:spcBef>
              <a:spcAft>
                <a:spcPts val="0"/>
              </a:spcAft>
              <a:buClr>
                <a:schemeClr val="dk1"/>
              </a:buClr>
              <a:buSzPts val="1800"/>
              <a:buNone/>
            </a:pPr>
            <a:r>
              <a:t/>
            </a:r>
            <a:endParaRPr sz="1800"/>
          </a:p>
          <a:p>
            <a:pPr indent="0" lvl="0" marL="0" rtl="0" algn="l">
              <a:spcBef>
                <a:spcPts val="360"/>
              </a:spcBef>
              <a:spcAft>
                <a:spcPts val="0"/>
              </a:spcAft>
              <a:buClr>
                <a:schemeClr val="dk1"/>
              </a:buClr>
              <a:buSzPts val="1800"/>
              <a:buNone/>
            </a:pPr>
            <a:r>
              <a:t/>
            </a:r>
            <a:endParaRPr sz="1800"/>
          </a:p>
        </p:txBody>
      </p:sp>
      <p:pic>
        <p:nvPicPr>
          <p:cNvPr id="240" name="Google Shape;240;p13"/>
          <p:cNvPicPr preferRelativeResize="0"/>
          <p:nvPr/>
        </p:nvPicPr>
        <p:blipFill rotWithShape="1">
          <a:blip r:embed="rId5">
            <a:alphaModFix/>
          </a:blip>
          <a:srcRect b="0" l="0" r="0" t="0"/>
          <a:stretch/>
        </p:blipFill>
        <p:spPr>
          <a:xfrm>
            <a:off x="5486400" y="1112285"/>
            <a:ext cx="2922563" cy="2922563"/>
          </a:xfrm>
          <a:prstGeom prst="rect">
            <a:avLst/>
          </a:prstGeom>
          <a:noFill/>
          <a:ln>
            <a:noFill/>
          </a:ln>
        </p:spPr>
      </p:pic>
      <p:sp>
        <p:nvSpPr>
          <p:cNvPr id="241" name="Google Shape;241;p13"/>
          <p:cNvSpPr txBox="1"/>
          <p:nvPr/>
        </p:nvSpPr>
        <p:spPr>
          <a:xfrm>
            <a:off x="277837" y="4204083"/>
            <a:ext cx="8866163"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The series includes tips from U.S. Olympians such as </a:t>
            </a:r>
            <a:r>
              <a:rPr lang="en-US" sz="1800" u="sng">
                <a:solidFill>
                  <a:schemeClr val="dk1"/>
                </a:solidFill>
                <a:latin typeface="Calibri"/>
                <a:ea typeface="Calibri"/>
                <a:cs typeface="Calibri"/>
                <a:sym typeface="Calibri"/>
                <a:hlinkClick r:id="rId6">
                  <a:extLst>
                    <a:ext uri="{A12FA001-AC4F-418D-AE19-62706E023703}">
                      <ahyp:hlinkClr val="tx"/>
                    </a:ext>
                  </a:extLst>
                </a:hlinkClick>
              </a:rPr>
              <a:t>Rowdy Gaines </a:t>
            </a:r>
            <a:r>
              <a:rPr lang="en-US" sz="1800">
                <a:solidFill>
                  <a:schemeClr val="dk1"/>
                </a:solidFill>
                <a:latin typeface="Calibri"/>
                <a:ea typeface="Calibri"/>
                <a:cs typeface="Calibri"/>
                <a:sym typeface="Calibri"/>
              </a:rPr>
              <a:t>and </a:t>
            </a:r>
            <a:r>
              <a:rPr lang="en-US" sz="1800" u="sng">
                <a:solidFill>
                  <a:schemeClr val="dk1"/>
                </a:solidFill>
                <a:latin typeface="Calibri"/>
                <a:ea typeface="Calibri"/>
                <a:cs typeface="Calibri"/>
                <a:sym typeface="Calibri"/>
                <a:hlinkClick r:id="rId7">
                  <a:extLst>
                    <a:ext uri="{A12FA001-AC4F-418D-AE19-62706E023703}">
                      <ahyp:hlinkClr val="tx"/>
                    </a:ext>
                  </a:extLst>
                </a:hlinkClick>
              </a:rPr>
              <a:t>Maritza McClendon</a:t>
            </a:r>
            <a:r>
              <a:rPr lang="en-US" sz="1800">
                <a:solidFill>
                  <a:schemeClr val="dk1"/>
                </a:solidFill>
                <a:latin typeface="Calibri"/>
                <a:ea typeface="Calibri"/>
                <a:cs typeface="Calibri"/>
                <a:sym typeface="Calibri"/>
              </a:rPr>
              <a:t>, and </a:t>
            </a:r>
            <a:r>
              <a:rPr i="1" lang="en-US" sz="1800">
                <a:solidFill>
                  <a:schemeClr val="dk1"/>
                </a:solidFill>
                <a:latin typeface="Calibri"/>
                <a:ea typeface="Calibri"/>
                <a:cs typeface="Calibri"/>
                <a:sym typeface="Calibri"/>
              </a:rPr>
              <a:t>Pool Safely </a:t>
            </a:r>
            <a:r>
              <a:rPr lang="en-US" sz="1800">
                <a:solidFill>
                  <a:schemeClr val="dk1"/>
                </a:solidFill>
                <a:latin typeface="Calibri"/>
                <a:ea typeface="Calibri"/>
                <a:cs typeface="Calibri"/>
                <a:sym typeface="Calibri"/>
              </a:rPr>
              <a:t>collaborators such as the </a:t>
            </a:r>
            <a:r>
              <a:rPr lang="en-US" sz="1800" u="sng">
                <a:solidFill>
                  <a:schemeClr val="dk1"/>
                </a:solidFill>
                <a:latin typeface="Calibri"/>
                <a:ea typeface="Calibri"/>
                <a:cs typeface="Calibri"/>
                <a:sym typeface="Calibri"/>
                <a:hlinkClick r:id="rId8">
                  <a:extLst>
                    <a:ext uri="{A12FA001-AC4F-418D-AE19-62706E023703}">
                      <ahyp:hlinkClr val="tx"/>
                    </a:ext>
                  </a:extLst>
                </a:hlinkClick>
              </a:rPr>
              <a:t>American Red Cross</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hlinkClick r:id="rId9">
                  <a:extLst>
                    <a:ext uri="{A12FA001-AC4F-418D-AE19-62706E023703}">
                      <ahyp:hlinkClr val="tx"/>
                    </a:ext>
                  </a:extLst>
                </a:hlinkClick>
              </a:rPr>
              <a:t>Diversity in Aquatics</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hlinkClick r:id="rId10">
                  <a:extLst>
                    <a:ext uri="{A12FA001-AC4F-418D-AE19-62706E023703}">
                      <ahyp:hlinkClr val="tx"/>
                    </a:ext>
                  </a:extLst>
                </a:hlinkClick>
              </a:rPr>
              <a:t>Nicole Phelps </a:t>
            </a:r>
            <a:r>
              <a:rPr lang="en-US" sz="1800">
                <a:solidFill>
                  <a:schemeClr val="dk1"/>
                </a:solidFill>
                <a:latin typeface="Calibri"/>
                <a:ea typeface="Calibri"/>
                <a:cs typeface="Calibri"/>
                <a:sym typeface="Calibri"/>
              </a:rPr>
              <a:t>on behalf of the Michael Phelps Foundation, and the </a:t>
            </a:r>
            <a:r>
              <a:rPr lang="en-US" sz="1800" u="sng">
                <a:solidFill>
                  <a:schemeClr val="dk1"/>
                </a:solidFill>
                <a:latin typeface="Calibri"/>
                <a:ea typeface="Calibri"/>
                <a:cs typeface="Calibri"/>
                <a:sym typeface="Calibri"/>
                <a:hlinkClick r:id="rId11">
                  <a:extLst>
                    <a:ext uri="{A12FA001-AC4F-418D-AE19-62706E023703}">
                      <ahyp:hlinkClr val="tx"/>
                    </a:ext>
                  </a:extLst>
                </a:hlinkClick>
              </a:rPr>
              <a:t>U.S. Swim School Association</a:t>
            </a:r>
            <a:r>
              <a:rPr lang="en-US" sz="1800">
                <a:solidFill>
                  <a:schemeClr val="dk1"/>
                </a:solidFill>
                <a:latin typeface="Calibri"/>
                <a:ea typeface="Calibri"/>
                <a:cs typeface="Calibri"/>
                <a:sym typeface="Calibri"/>
              </a:rPr>
              <a:t>.</a:t>
            </a:r>
            <a:endParaRPr/>
          </a:p>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Head over to our </a:t>
            </a:r>
            <a:r>
              <a:rPr lang="en-US" sz="1800" u="sng">
                <a:solidFill>
                  <a:schemeClr val="dk1"/>
                </a:solidFill>
                <a:latin typeface="Calibri"/>
                <a:ea typeface="Calibri"/>
                <a:cs typeface="Calibri"/>
                <a:sym typeface="Calibri"/>
                <a:hlinkClick r:id="rId12">
                  <a:extLst>
                    <a:ext uri="{A12FA001-AC4F-418D-AE19-62706E023703}">
                      <ahyp:hlinkClr val="tx"/>
                    </a:ext>
                  </a:extLst>
                </a:hlinkClick>
              </a:rPr>
              <a:t>YouTube</a:t>
            </a:r>
            <a:r>
              <a:rPr lang="en-US" sz="1800">
                <a:solidFill>
                  <a:schemeClr val="dk1"/>
                </a:solidFill>
                <a:latin typeface="Calibri"/>
                <a:ea typeface="Calibri"/>
                <a:cs typeface="Calibri"/>
                <a:sym typeface="Calibri"/>
              </a:rPr>
              <a:t> page to watch and share the videos. If you’re interested in submitting a video of your own, email </a:t>
            </a:r>
            <a:r>
              <a:rPr i="1" lang="en-US" sz="1800" u="sng">
                <a:solidFill>
                  <a:schemeClr val="dk1"/>
                </a:solidFill>
                <a:latin typeface="Calibri"/>
                <a:ea typeface="Calibri"/>
                <a:cs typeface="Calibri"/>
                <a:sym typeface="Calibri"/>
                <a:hlinkClick r:id="rId13">
                  <a:extLst>
                    <a:ext uri="{A12FA001-AC4F-418D-AE19-62706E023703}">
                      <ahyp:hlinkClr val="tx"/>
                    </a:ext>
                  </a:extLst>
                </a:hlinkClick>
              </a:rPr>
              <a:t>PoolSafely</a:t>
            </a:r>
            <a:r>
              <a:rPr lang="en-US" sz="1800" u="sng">
                <a:solidFill>
                  <a:schemeClr val="dk1"/>
                </a:solidFill>
                <a:latin typeface="Calibri"/>
                <a:ea typeface="Calibri"/>
                <a:cs typeface="Calibri"/>
                <a:sym typeface="Calibri"/>
                <a:hlinkClick r:id="rId14">
                  <a:extLst>
                    <a:ext uri="{A12FA001-AC4F-418D-AE19-62706E023703}">
                      <ahyp:hlinkClr val="tx"/>
                    </a:ext>
                  </a:extLst>
                </a:hlinkClick>
              </a:rPr>
              <a:t>@cpsc.gov</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4000"/>
              <a:buFont typeface="Calibri"/>
              <a:buNone/>
            </a:pPr>
            <a:r>
              <a:rPr lang="en-US"/>
              <a:t>SOCIAL MEDIA </a:t>
            </a:r>
            <a:endParaRPr/>
          </a:p>
        </p:txBody>
      </p:sp>
      <p:sp>
        <p:nvSpPr>
          <p:cNvPr id="248" name="Google Shape;248;p1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888888"/>
              </a:buClr>
              <a:buSzPts val="2000"/>
              <a:buNone/>
            </a:pPr>
            <a:r>
              <a:rPr i="1" lang="en-US"/>
              <a:t>Pool Safely</a:t>
            </a:r>
            <a:r>
              <a:rPr lang="en-US"/>
              <a:t> Collaborator Toolkit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5"/>
          <p:cNvSpPr txBox="1"/>
          <p:nvPr>
            <p:ph type="title"/>
          </p:nvPr>
        </p:nvSpPr>
        <p:spPr>
          <a:xfrm>
            <a:off x="663526" y="289718"/>
            <a:ext cx="8229600" cy="88423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i="1" lang="en-US"/>
              <a:t>Pool Safely </a:t>
            </a:r>
            <a:r>
              <a:rPr b="1" lang="en-US"/>
              <a:t>Hashtags</a:t>
            </a:r>
            <a:endParaRPr b="1" i="1"/>
          </a:p>
        </p:txBody>
      </p:sp>
      <p:sp>
        <p:nvSpPr>
          <p:cNvPr id="255" name="Google Shape;255;p15"/>
          <p:cNvSpPr txBox="1"/>
          <p:nvPr>
            <p:ph idx="1" type="body"/>
          </p:nvPr>
        </p:nvSpPr>
        <p:spPr>
          <a:xfrm>
            <a:off x="457200" y="1600200"/>
            <a:ext cx="8001000" cy="4525963"/>
          </a:xfrm>
          <a:prstGeom prst="rect">
            <a:avLst/>
          </a:prstGeom>
          <a:noFill/>
          <a:ln>
            <a:noFill/>
          </a:ln>
        </p:spPr>
        <p:txBody>
          <a:bodyPr anchorCtr="0" anchor="t" bIns="45700" lIns="91425" spcFirstLastPara="1" rIns="91425" wrap="square" tIns="45700">
            <a:normAutofit lnSpcReduction="20000"/>
          </a:bodyPr>
          <a:lstStyle/>
          <a:p>
            <a:pPr indent="-388620" lvl="0" marL="342900" rtl="0" algn="l">
              <a:spcBef>
                <a:spcPts val="0"/>
              </a:spcBef>
              <a:spcAft>
                <a:spcPts val="0"/>
              </a:spcAft>
              <a:buClr>
                <a:schemeClr val="dk1"/>
              </a:buClr>
              <a:buSzPts val="3200"/>
              <a:buChar char="•"/>
            </a:pPr>
            <a:r>
              <a:rPr lang="en-US"/>
              <a:t>Campaign hashtags to use when posting about </a:t>
            </a:r>
            <a:r>
              <a:rPr i="1" lang="en-US"/>
              <a:t>Pool Safely </a:t>
            </a:r>
            <a:r>
              <a:rPr lang="en-US"/>
              <a:t>on social media:</a:t>
            </a:r>
            <a:endParaRPr/>
          </a:p>
          <a:p>
            <a:pPr indent="0" lvl="0" marL="0" rtl="0" algn="l">
              <a:spcBef>
                <a:spcPts val="186"/>
              </a:spcBef>
              <a:spcAft>
                <a:spcPts val="0"/>
              </a:spcAft>
              <a:buClr>
                <a:schemeClr val="dk1"/>
              </a:buClr>
              <a:buSzPts val="1200"/>
              <a:buNone/>
            </a:pPr>
            <a:r>
              <a:t/>
            </a:r>
            <a:endParaRPr sz="1200"/>
          </a:p>
          <a:p>
            <a:pPr indent="-325755" lvl="1" marL="742950" rtl="0" algn="l">
              <a:spcBef>
                <a:spcPts val="434"/>
              </a:spcBef>
              <a:spcAft>
                <a:spcPts val="0"/>
              </a:spcAft>
              <a:buClr>
                <a:schemeClr val="dk1"/>
              </a:buClr>
              <a:buSzPts val="2800"/>
              <a:buChar char="–"/>
            </a:pPr>
            <a:r>
              <a:rPr lang="en-US"/>
              <a:t>English:</a:t>
            </a:r>
            <a:endParaRPr/>
          </a:p>
          <a:p>
            <a:pPr indent="-262889" lvl="2" marL="1143000" rtl="0" algn="l">
              <a:spcBef>
                <a:spcPts val="372"/>
              </a:spcBef>
              <a:spcAft>
                <a:spcPts val="0"/>
              </a:spcAft>
              <a:buClr>
                <a:schemeClr val="dk1"/>
              </a:buClr>
              <a:buSzPts val="2400"/>
              <a:buChar char="•"/>
            </a:pPr>
            <a:r>
              <a:rPr lang="en-US"/>
              <a:t>#PoolSafely</a:t>
            </a:r>
            <a:endParaRPr/>
          </a:p>
          <a:p>
            <a:pPr indent="-262889" lvl="2" marL="1143000" rtl="0" algn="l">
              <a:spcBef>
                <a:spcPts val="372"/>
              </a:spcBef>
              <a:spcAft>
                <a:spcPts val="0"/>
              </a:spcAft>
              <a:buClr>
                <a:schemeClr val="dk1"/>
              </a:buClr>
              <a:buSzPts val="2400"/>
              <a:buChar char="•"/>
            </a:pPr>
            <a:r>
              <a:rPr lang="en-US"/>
              <a:t>#stopdrowning</a:t>
            </a:r>
            <a:endParaRPr/>
          </a:p>
          <a:p>
            <a:pPr indent="-262889" lvl="2" marL="1143000" rtl="0" algn="l">
              <a:spcBef>
                <a:spcPts val="372"/>
              </a:spcBef>
              <a:spcAft>
                <a:spcPts val="0"/>
              </a:spcAft>
              <a:buClr>
                <a:schemeClr val="dk1"/>
              </a:buClr>
              <a:buSzPts val="2400"/>
              <a:buChar char="•"/>
            </a:pPr>
            <a:r>
              <a:rPr lang="en-US"/>
              <a:t>#WaterSafety</a:t>
            </a:r>
            <a:endParaRPr/>
          </a:p>
          <a:p>
            <a:pPr indent="-262889" lvl="2" marL="1143000" rtl="0" algn="l">
              <a:spcBef>
                <a:spcPts val="372"/>
              </a:spcBef>
              <a:spcAft>
                <a:spcPts val="0"/>
              </a:spcAft>
              <a:buClr>
                <a:schemeClr val="dk1"/>
              </a:buClr>
              <a:buSzPts val="2400"/>
              <a:buChar char="•"/>
            </a:pPr>
            <a:r>
              <a:rPr lang="en-US"/>
              <a:t>#PoolSafely365</a:t>
            </a:r>
            <a:endParaRPr/>
          </a:p>
          <a:p>
            <a:pPr indent="0" lvl="1" marL="457200" rtl="0" algn="l">
              <a:spcBef>
                <a:spcPts val="186"/>
              </a:spcBef>
              <a:spcAft>
                <a:spcPts val="0"/>
              </a:spcAft>
              <a:buClr>
                <a:schemeClr val="dk1"/>
              </a:buClr>
              <a:buSzPts val="1200"/>
              <a:buNone/>
            </a:pPr>
            <a:r>
              <a:t/>
            </a:r>
            <a:endParaRPr sz="1200"/>
          </a:p>
          <a:p>
            <a:pPr indent="-325755" lvl="1" marL="742950" rtl="0" algn="l">
              <a:spcBef>
                <a:spcPts val="434"/>
              </a:spcBef>
              <a:spcAft>
                <a:spcPts val="0"/>
              </a:spcAft>
              <a:buClr>
                <a:schemeClr val="dk1"/>
              </a:buClr>
              <a:buSzPts val="2800"/>
              <a:buChar char="–"/>
            </a:pPr>
            <a:r>
              <a:rPr lang="en-US"/>
              <a:t>Spanish</a:t>
            </a:r>
            <a:endParaRPr/>
          </a:p>
          <a:p>
            <a:pPr indent="-262889" lvl="2" marL="1143000" rtl="0" algn="l">
              <a:spcBef>
                <a:spcPts val="372"/>
              </a:spcBef>
              <a:spcAft>
                <a:spcPts val="0"/>
              </a:spcAft>
              <a:buClr>
                <a:schemeClr val="dk1"/>
              </a:buClr>
              <a:buSzPts val="2400"/>
              <a:buChar char="•"/>
            </a:pPr>
            <a:r>
              <a:rPr lang="en-US"/>
              <a:t>#PiscinaSegura</a:t>
            </a:r>
            <a:endParaRPr/>
          </a:p>
          <a:p>
            <a:pPr indent="-262889" lvl="2" marL="1143000" rtl="0" algn="l">
              <a:spcBef>
                <a:spcPts val="372"/>
              </a:spcBef>
              <a:spcAft>
                <a:spcPts val="0"/>
              </a:spcAft>
              <a:buClr>
                <a:schemeClr val="dk1"/>
              </a:buClr>
              <a:buSzPts val="2400"/>
              <a:buChar char="•"/>
            </a:pPr>
            <a:r>
              <a:rPr lang="en-US"/>
              <a:t>#ComparteLaPromesa</a:t>
            </a:r>
            <a:endParaRPr/>
          </a:p>
          <a:p>
            <a:pPr indent="-110489" lvl="2" marL="1143000" rtl="0" algn="l">
              <a:spcBef>
                <a:spcPts val="372"/>
              </a:spcBef>
              <a:spcAft>
                <a:spcPts val="0"/>
              </a:spcAft>
              <a:buClr>
                <a:schemeClr val="dk1"/>
              </a:buClr>
              <a:buSzPts val="24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6"/>
          <p:cNvSpPr txBox="1"/>
          <p:nvPr>
            <p:ph type="title"/>
          </p:nvPr>
        </p:nvSpPr>
        <p:spPr>
          <a:xfrm>
            <a:off x="928760" y="368385"/>
            <a:ext cx="7286479" cy="790135"/>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US"/>
              <a:t>Follow </a:t>
            </a:r>
            <a:r>
              <a:rPr b="1" i="1" lang="en-US"/>
              <a:t>Pool Safely </a:t>
            </a:r>
            <a:r>
              <a:rPr b="1" lang="en-US"/>
              <a:t>on Instagram!</a:t>
            </a:r>
            <a:endParaRPr/>
          </a:p>
        </p:txBody>
      </p:sp>
      <p:sp>
        <p:nvSpPr>
          <p:cNvPr id="261" name="Google Shape;261;p16"/>
          <p:cNvSpPr txBox="1"/>
          <p:nvPr>
            <p:ph idx="1" type="body"/>
          </p:nvPr>
        </p:nvSpPr>
        <p:spPr>
          <a:xfrm>
            <a:off x="202444" y="1293177"/>
            <a:ext cx="8739112" cy="119575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100"/>
              <a:buNone/>
            </a:pPr>
            <a:r>
              <a:rPr i="1" lang="en-US" sz="2100"/>
              <a:t>Pool Safely </a:t>
            </a:r>
            <a:r>
              <a:rPr lang="en-US" sz="2100"/>
              <a:t>is on Instagram! Follow and tag us </a:t>
            </a:r>
            <a:r>
              <a:rPr lang="en-US" sz="2100" u="sng">
                <a:solidFill>
                  <a:schemeClr val="hlink"/>
                </a:solidFill>
                <a:hlinkClick r:id="rId3"/>
              </a:rPr>
              <a:t>@</a:t>
            </a:r>
            <a:r>
              <a:rPr i="1" lang="en-US" sz="2100" u="sng">
                <a:solidFill>
                  <a:schemeClr val="hlink"/>
                </a:solidFill>
                <a:hlinkClick r:id="rId4"/>
              </a:rPr>
              <a:t>PoolSafely</a:t>
            </a:r>
            <a:r>
              <a:rPr lang="en-US" sz="2100"/>
              <a:t>. </a:t>
            </a:r>
            <a:r>
              <a:rPr b="0" i="0" lang="en-US" sz="2100"/>
              <a:t>Feel free to share any of the below posts on your Instagram page, using any of the images in our visual library (starting on slide 2</a:t>
            </a:r>
            <a:r>
              <a:rPr lang="en-US" sz="2100"/>
              <a:t>1</a:t>
            </a:r>
            <a:r>
              <a:rPr b="0" i="0" lang="en-US" sz="2100"/>
              <a:t> of this toolkit).</a:t>
            </a:r>
            <a:endParaRPr i="1" sz="2100"/>
          </a:p>
        </p:txBody>
      </p:sp>
      <p:sp>
        <p:nvSpPr>
          <p:cNvPr id="262" name="Google Shape;262;p16"/>
          <p:cNvSpPr txBox="1"/>
          <p:nvPr/>
        </p:nvSpPr>
        <p:spPr>
          <a:xfrm>
            <a:off x="202444" y="2255447"/>
            <a:ext cx="8179500" cy="4186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900">
              <a:solidFill>
                <a:schemeClr val="dk1"/>
              </a:solidFill>
              <a:latin typeface="Calibri"/>
              <a:ea typeface="Calibri"/>
              <a:cs typeface="Calibri"/>
              <a:sym typeface="Calibri"/>
            </a:endParaRPr>
          </a:p>
          <a:p>
            <a:pPr indent="0" lvl="0" marL="0" marR="0" rtl="0" algn="l">
              <a:spcBef>
                <a:spcPts val="0"/>
              </a:spcBef>
              <a:spcAft>
                <a:spcPts val="0"/>
              </a:spcAft>
              <a:buNone/>
            </a:pPr>
            <a:r>
              <a:rPr lang="en-US" sz="1900">
                <a:solidFill>
                  <a:schemeClr val="dk1"/>
                </a:solidFill>
                <a:latin typeface="Calibri"/>
                <a:ea typeface="Calibri"/>
                <a:cs typeface="Calibri"/>
                <a:sym typeface="Calibri"/>
              </a:rPr>
              <a:t>-</a:t>
            </a:r>
            <a:r>
              <a:rPr lang="en-US" sz="1900">
                <a:solidFill>
                  <a:schemeClr val="dk1"/>
                </a:solidFill>
                <a:latin typeface="Calibri"/>
                <a:ea typeface="Calibri"/>
                <a:cs typeface="Calibri"/>
                <a:sym typeface="Calibri"/>
              </a:rPr>
              <a:t>Pool owners: Do you know the layers of water safety protection that can help to prevent drownings? Start by installing a four-sided, four-foot fence with a self-latching gate. </a:t>
            </a:r>
            <a:endParaRPr sz="1700">
              <a:latin typeface="Calibri"/>
              <a:ea typeface="Calibri"/>
              <a:cs typeface="Calibri"/>
              <a:sym typeface="Calibri"/>
            </a:endParaRPr>
          </a:p>
          <a:p>
            <a:pPr indent="0" lvl="0" marL="0" marR="0" rtl="0" algn="l">
              <a:spcBef>
                <a:spcPts val="0"/>
              </a:spcBef>
              <a:spcAft>
                <a:spcPts val="0"/>
              </a:spcAft>
              <a:buNone/>
            </a:pPr>
            <a:r>
              <a:t/>
            </a:r>
            <a:endParaRPr sz="1900">
              <a:solidFill>
                <a:schemeClr val="dk1"/>
              </a:solidFill>
              <a:latin typeface="Calibri"/>
              <a:ea typeface="Calibri"/>
              <a:cs typeface="Calibri"/>
              <a:sym typeface="Calibri"/>
            </a:endParaRPr>
          </a:p>
          <a:p>
            <a:pPr indent="0" lvl="0" marL="0" marR="0" rtl="0" algn="l">
              <a:spcBef>
                <a:spcPts val="0"/>
              </a:spcBef>
              <a:spcAft>
                <a:spcPts val="0"/>
              </a:spcAft>
              <a:buNone/>
            </a:pPr>
            <a:r>
              <a:rPr lang="en-US" sz="1900">
                <a:solidFill>
                  <a:schemeClr val="dk1"/>
                </a:solidFill>
                <a:latin typeface="Calibri"/>
                <a:ea typeface="Calibri"/>
                <a:cs typeface="Calibri"/>
                <a:sym typeface="Calibri"/>
              </a:rPr>
              <a:t>-Do you know how to select a proper life jacket for your toddler? Rule #1: Ensure it is @USCG approved.</a:t>
            </a:r>
            <a:endParaRPr sz="19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900">
              <a:solidFill>
                <a:schemeClr val="dk1"/>
              </a:solidFill>
              <a:latin typeface="Calibri"/>
              <a:ea typeface="Calibri"/>
              <a:cs typeface="Calibri"/>
              <a:sym typeface="Calibri"/>
            </a:endParaRPr>
          </a:p>
          <a:p>
            <a:pPr indent="0" lvl="0" marL="0" marR="0" rtl="0" algn="l">
              <a:spcBef>
                <a:spcPts val="0"/>
              </a:spcBef>
              <a:spcAft>
                <a:spcPts val="0"/>
              </a:spcAft>
              <a:buNone/>
            </a:pPr>
            <a:r>
              <a:rPr lang="en-US" sz="1900">
                <a:solidFill>
                  <a:schemeClr val="dk1"/>
                </a:solidFill>
                <a:latin typeface="Calibri"/>
                <a:ea typeface="Calibri"/>
                <a:cs typeface="Calibri"/>
                <a:sym typeface="Calibri"/>
              </a:rPr>
              <a:t>-</a:t>
            </a:r>
            <a:r>
              <a:rPr lang="en-US" sz="1900">
                <a:solidFill>
                  <a:schemeClr val="dk1"/>
                </a:solidFill>
                <a:latin typeface="Calibri"/>
                <a:ea typeface="Calibri"/>
                <a:cs typeface="Calibri"/>
                <a:sym typeface="Calibri"/>
              </a:rPr>
              <a:t>-When was the last time you checked your hot tub drains? Make sure yours is VGB compliant to help avoid dangerous entrapments.</a:t>
            </a:r>
            <a:endParaRPr sz="19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900">
              <a:solidFill>
                <a:schemeClr val="dk1"/>
              </a:solidFill>
              <a:latin typeface="Calibri"/>
              <a:ea typeface="Calibri"/>
              <a:cs typeface="Calibri"/>
              <a:sym typeface="Calibri"/>
            </a:endParaRPr>
          </a:p>
          <a:p>
            <a:pPr indent="0" lvl="0" marL="0" marR="0" rtl="0" algn="l">
              <a:spcBef>
                <a:spcPts val="0"/>
              </a:spcBef>
              <a:spcAft>
                <a:spcPts val="0"/>
              </a:spcAft>
              <a:buNone/>
            </a:pPr>
            <a:r>
              <a:t/>
            </a:r>
            <a:endParaRPr i="0" sz="1900">
              <a:solidFill>
                <a:schemeClr val="dk1"/>
              </a:solidFill>
              <a:latin typeface="Calibri"/>
              <a:ea typeface="Calibri"/>
              <a:cs typeface="Calibri"/>
              <a:sym typeface="Calibri"/>
            </a:endParaRPr>
          </a:p>
          <a:p>
            <a:pPr indent="0" lvl="0" marL="0" marR="0" rtl="0" algn="l">
              <a:spcBef>
                <a:spcPts val="0"/>
              </a:spcBef>
              <a:spcAft>
                <a:spcPts val="0"/>
              </a:spcAft>
              <a:buNone/>
            </a:pPr>
            <a:r>
              <a:t/>
            </a:r>
            <a:endParaRPr i="0" sz="19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900">
              <a:solidFill>
                <a:schemeClr val="dk1"/>
              </a:solidFill>
              <a:latin typeface="Calibri"/>
              <a:ea typeface="Calibri"/>
              <a:cs typeface="Calibri"/>
              <a:sym typeface="Calibri"/>
            </a:endParaRPr>
          </a:p>
        </p:txBody>
      </p:sp>
      <p:pic>
        <p:nvPicPr>
          <p:cNvPr id="263" name="Google Shape;263;p16"/>
          <p:cNvPicPr preferRelativeResize="0"/>
          <p:nvPr/>
        </p:nvPicPr>
        <p:blipFill rotWithShape="1">
          <a:blip r:embed="rId5">
            <a:alphaModFix/>
          </a:blip>
          <a:srcRect b="0" l="0" r="0" t="0"/>
          <a:stretch/>
        </p:blipFill>
        <p:spPr>
          <a:xfrm>
            <a:off x="202444" y="304259"/>
            <a:ext cx="886988" cy="91838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7"/>
          <p:cNvSpPr txBox="1"/>
          <p:nvPr>
            <p:ph type="title"/>
          </p:nvPr>
        </p:nvSpPr>
        <p:spPr>
          <a:xfrm>
            <a:off x="304800" y="-22509"/>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US"/>
              <a:t>Sample Social Media Posts: Twitter</a:t>
            </a:r>
            <a:endParaRPr/>
          </a:p>
        </p:txBody>
      </p:sp>
      <p:sp>
        <p:nvSpPr>
          <p:cNvPr id="270" name="Google Shape;270;p17"/>
          <p:cNvSpPr txBox="1"/>
          <p:nvPr>
            <p:ph idx="1" type="body"/>
          </p:nvPr>
        </p:nvSpPr>
        <p:spPr>
          <a:xfrm>
            <a:off x="342900" y="867181"/>
            <a:ext cx="8229600" cy="46783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200"/>
              <a:buChar char="•"/>
            </a:pPr>
            <a:r>
              <a:rPr lang="en-US" sz="2200"/>
              <a:t>Please feel free to share any of these sample posts on your Twitter account- or write your own using these as a guide! You can also retweet us from @</a:t>
            </a:r>
            <a:r>
              <a:rPr i="1" lang="en-US" sz="2200"/>
              <a:t>PoolSafely</a:t>
            </a:r>
            <a:r>
              <a:rPr lang="en-US" sz="2200"/>
              <a:t>. </a:t>
            </a:r>
            <a:endParaRPr/>
          </a:p>
          <a:p>
            <a:pPr indent="0" lvl="0" marL="0" rtl="0" algn="l">
              <a:spcBef>
                <a:spcPts val="200"/>
              </a:spcBef>
              <a:spcAft>
                <a:spcPts val="0"/>
              </a:spcAft>
              <a:buClr>
                <a:schemeClr val="dk1"/>
              </a:buClr>
              <a:buSzPts val="1000"/>
              <a:buNone/>
            </a:pPr>
            <a:r>
              <a:t/>
            </a:r>
            <a:endParaRPr sz="1000"/>
          </a:p>
          <a:p>
            <a:pPr indent="0" lvl="0" marL="0" rtl="0" algn="l">
              <a:spcBef>
                <a:spcPts val="640"/>
              </a:spcBef>
              <a:spcAft>
                <a:spcPts val="0"/>
              </a:spcAft>
              <a:buClr>
                <a:schemeClr val="dk1"/>
              </a:buClr>
              <a:buSzPts val="3200"/>
              <a:buNone/>
            </a:pPr>
            <a:r>
              <a:t/>
            </a:r>
            <a:endParaRPr/>
          </a:p>
        </p:txBody>
      </p:sp>
      <p:sp>
        <p:nvSpPr>
          <p:cNvPr id="271" name="Google Shape;271;p17"/>
          <p:cNvSpPr txBox="1"/>
          <p:nvPr/>
        </p:nvSpPr>
        <p:spPr>
          <a:xfrm>
            <a:off x="107450" y="2129224"/>
            <a:ext cx="4934100" cy="4009500"/>
          </a:xfrm>
          <a:prstGeom prst="rect">
            <a:avLst/>
          </a:prstGeom>
          <a:noFill/>
          <a:ln>
            <a:noFill/>
          </a:ln>
        </p:spPr>
        <p:txBody>
          <a:bodyPr anchorCtr="0" anchor="t" bIns="45700" lIns="91425" spcFirstLastPara="1" rIns="91425" wrap="square" tIns="45700">
            <a:normAutofit fontScale="85000" lnSpcReduction="10000"/>
          </a:bodyPr>
          <a:lstStyle/>
          <a:p>
            <a:pPr indent="-275272" lvl="1" marL="742950" marR="0" rtl="0" algn="l">
              <a:spcBef>
                <a:spcPts val="0"/>
              </a:spcBef>
              <a:spcAft>
                <a:spcPts val="0"/>
              </a:spcAft>
              <a:buClr>
                <a:schemeClr val="dk1"/>
              </a:buClr>
              <a:buSzPct val="100000"/>
              <a:buFont typeface="Arial"/>
              <a:buChar char="–"/>
            </a:pPr>
            <a:r>
              <a:rPr lang="en-US" sz="2200">
                <a:solidFill>
                  <a:schemeClr val="dk1"/>
                </a:solidFill>
                <a:latin typeface="Calibri"/>
                <a:ea typeface="Calibri"/>
                <a:cs typeface="Calibri"/>
                <a:sym typeface="Calibri"/>
              </a:rPr>
              <a:t>#DYK that performing #CPR on a drowning victim immediately after an incident can double – or even triple – their chance of survival? Everyone should learn how to perform CPR on children and adults. https://bit.ly/3blA7nY</a:t>
            </a:r>
            <a:endParaRPr b="0" i="0" sz="2200" u="none" cap="none" strike="noStrike">
              <a:solidFill>
                <a:schemeClr val="dk1"/>
              </a:solidFill>
              <a:latin typeface="Calibri"/>
              <a:ea typeface="Calibri"/>
              <a:cs typeface="Calibri"/>
              <a:sym typeface="Calibri"/>
            </a:endParaRPr>
          </a:p>
          <a:p>
            <a:pPr indent="0" lvl="1" marL="457200" marR="0" rtl="0" algn="l">
              <a:spcBef>
                <a:spcPts val="407"/>
              </a:spcBef>
              <a:spcAft>
                <a:spcPts val="0"/>
              </a:spcAft>
              <a:buClr>
                <a:schemeClr val="dk1"/>
              </a:buClr>
              <a:buSzPct val="100000"/>
              <a:buFont typeface="Arial"/>
              <a:buNone/>
            </a:pPr>
            <a:r>
              <a:t/>
            </a:r>
            <a:endParaRPr b="0" i="0" sz="2200" u="none" cap="none" strike="noStrike">
              <a:solidFill>
                <a:schemeClr val="dk1"/>
              </a:solidFill>
              <a:latin typeface="Calibri"/>
              <a:ea typeface="Calibri"/>
              <a:cs typeface="Calibri"/>
              <a:sym typeface="Calibri"/>
            </a:endParaRPr>
          </a:p>
          <a:p>
            <a:pPr indent="-275272" lvl="1" marL="742950" marR="0" rtl="0" algn="l">
              <a:spcBef>
                <a:spcPts val="407"/>
              </a:spcBef>
              <a:spcAft>
                <a:spcPts val="0"/>
              </a:spcAft>
              <a:buClr>
                <a:schemeClr val="dk1"/>
              </a:buClr>
              <a:buSzPct val="100000"/>
              <a:buFont typeface="Arial"/>
              <a:buChar char="–"/>
            </a:pPr>
            <a:r>
              <a:rPr lang="en-US" sz="2200">
                <a:solidFill>
                  <a:schemeClr val="dk1"/>
                </a:solidFill>
                <a:latin typeface="Calibri"/>
                <a:ea typeface="Calibri"/>
                <a:cs typeface="Calibri"/>
                <a:sym typeface="Calibri"/>
              </a:rPr>
              <a:t>If pools are still open in your area, you can find the #watersafety resources that match your family's needs by checking out the S.W.I.M tool from @</a:t>
            </a:r>
            <a:r>
              <a:rPr i="1" lang="en-US" sz="2200">
                <a:solidFill>
                  <a:schemeClr val="dk1"/>
                </a:solidFill>
                <a:latin typeface="Calibri"/>
                <a:ea typeface="Calibri"/>
                <a:cs typeface="Calibri"/>
                <a:sym typeface="Calibri"/>
              </a:rPr>
              <a:t>PoolSafely</a:t>
            </a:r>
            <a:r>
              <a:rPr lang="en-US" sz="2200">
                <a:solidFill>
                  <a:schemeClr val="dk1"/>
                </a:solidFill>
                <a:latin typeface="Calibri"/>
                <a:ea typeface="Calibri"/>
                <a:cs typeface="Calibri"/>
                <a:sym typeface="Calibri"/>
              </a:rPr>
              <a:t>: https://bit.ly/2XDYUPM</a:t>
            </a:r>
            <a:endParaRPr b="0" i="0" sz="2200" u="none" cap="none" strike="noStrike">
              <a:solidFill>
                <a:schemeClr val="dk1"/>
              </a:solidFill>
              <a:latin typeface="Calibri"/>
              <a:ea typeface="Calibri"/>
              <a:cs typeface="Calibri"/>
              <a:sym typeface="Calibri"/>
            </a:endParaRPr>
          </a:p>
          <a:p>
            <a:pPr indent="0" lvl="1" marL="457200" marR="0" rtl="0" algn="l">
              <a:spcBef>
                <a:spcPts val="407"/>
              </a:spcBef>
              <a:spcAft>
                <a:spcPts val="0"/>
              </a:spcAft>
              <a:buClr>
                <a:schemeClr val="dk1"/>
              </a:buClr>
              <a:buSzPct val="100000"/>
              <a:buFont typeface="Arial"/>
              <a:buNone/>
            </a:pPr>
            <a:r>
              <a:t/>
            </a:r>
            <a:endParaRPr b="0" i="0" sz="2200" u="none" cap="none" strike="noStrike">
              <a:solidFill>
                <a:schemeClr val="dk1"/>
              </a:solidFill>
              <a:latin typeface="Calibri"/>
              <a:ea typeface="Calibri"/>
              <a:cs typeface="Calibri"/>
              <a:sym typeface="Calibri"/>
            </a:endParaRPr>
          </a:p>
          <a:p>
            <a:pPr indent="-156527" lvl="1" marL="742950" marR="0" rtl="0" algn="l">
              <a:spcBef>
                <a:spcPts val="407"/>
              </a:spcBef>
              <a:spcAft>
                <a:spcPts val="0"/>
              </a:spcAft>
              <a:buClr>
                <a:schemeClr val="dk1"/>
              </a:buClr>
              <a:buSzPct val="100000"/>
              <a:buFont typeface="Arial"/>
              <a:buNone/>
            </a:pPr>
            <a:r>
              <a:t/>
            </a:r>
            <a:endParaRPr b="0" i="0" sz="2200" u="none" cap="none" strike="noStrike">
              <a:solidFill>
                <a:schemeClr val="dk1"/>
              </a:solidFill>
              <a:latin typeface="Calibri"/>
              <a:ea typeface="Calibri"/>
              <a:cs typeface="Calibri"/>
              <a:sym typeface="Calibri"/>
            </a:endParaRPr>
          </a:p>
        </p:txBody>
      </p:sp>
      <p:pic>
        <p:nvPicPr>
          <p:cNvPr id="272" name="Google Shape;272;p17"/>
          <p:cNvPicPr preferRelativeResize="0"/>
          <p:nvPr/>
        </p:nvPicPr>
        <p:blipFill>
          <a:blip r:embed="rId3">
            <a:alphaModFix/>
          </a:blip>
          <a:stretch>
            <a:fillRect/>
          </a:stretch>
        </p:blipFill>
        <p:spPr>
          <a:xfrm>
            <a:off x="5539800" y="2129213"/>
            <a:ext cx="2781300" cy="1819275"/>
          </a:xfrm>
          <a:prstGeom prst="rect">
            <a:avLst/>
          </a:prstGeom>
          <a:noFill/>
          <a:ln>
            <a:noFill/>
          </a:ln>
        </p:spPr>
      </p:pic>
      <p:pic>
        <p:nvPicPr>
          <p:cNvPr id="273" name="Google Shape;273;p17"/>
          <p:cNvPicPr preferRelativeResize="0"/>
          <p:nvPr/>
        </p:nvPicPr>
        <p:blipFill>
          <a:blip r:embed="rId4">
            <a:alphaModFix/>
          </a:blip>
          <a:stretch>
            <a:fillRect/>
          </a:stretch>
        </p:blipFill>
        <p:spPr>
          <a:xfrm>
            <a:off x="5539800" y="4320175"/>
            <a:ext cx="2781300" cy="181854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US"/>
              <a:t>Sample Social Media Posts: Twitter</a:t>
            </a:r>
            <a:endParaRPr/>
          </a:p>
        </p:txBody>
      </p:sp>
      <p:sp>
        <p:nvSpPr>
          <p:cNvPr id="280" name="Google Shape;280;p18"/>
          <p:cNvSpPr txBox="1"/>
          <p:nvPr>
            <p:ph idx="1" type="body"/>
          </p:nvPr>
        </p:nvSpPr>
        <p:spPr>
          <a:xfrm>
            <a:off x="76200" y="1363141"/>
            <a:ext cx="5294867" cy="4724400"/>
          </a:xfrm>
          <a:prstGeom prst="rect">
            <a:avLst/>
          </a:prstGeom>
          <a:noFill/>
          <a:ln>
            <a:noFill/>
          </a:ln>
        </p:spPr>
        <p:txBody>
          <a:bodyPr anchorCtr="0" anchor="t" bIns="45700" lIns="91425" spcFirstLastPara="1" rIns="91425" wrap="square" tIns="45700">
            <a:noAutofit/>
          </a:bodyPr>
          <a:lstStyle/>
          <a:p>
            <a:pPr indent="-285750" lvl="1" marL="742950" rtl="0" algn="l">
              <a:spcBef>
                <a:spcPts val="0"/>
              </a:spcBef>
              <a:spcAft>
                <a:spcPts val="0"/>
              </a:spcAft>
              <a:buClr>
                <a:schemeClr val="dk1"/>
              </a:buClr>
              <a:buSzPts val="2200"/>
              <a:buChar char="–"/>
            </a:pPr>
            <a:r>
              <a:rPr lang="en-US" sz="2200"/>
              <a:t>#WaterSafety shouldn't be complicated—here are 7 simple safety steps to #PoolSafely! </a:t>
            </a:r>
            <a:r>
              <a:rPr lang="en-US" sz="2200" u="sng">
                <a:solidFill>
                  <a:schemeClr val="hlink"/>
                </a:solidFill>
                <a:hlinkClick r:id="rId3"/>
              </a:rPr>
              <a:t>http://bit.ly/2hHRztK</a:t>
            </a:r>
            <a:r>
              <a:rPr lang="en-US" sz="2200"/>
              <a:t> </a:t>
            </a:r>
            <a:endParaRPr/>
          </a:p>
          <a:p>
            <a:pPr indent="0" lvl="1" marL="457200" rtl="0" algn="l">
              <a:spcBef>
                <a:spcPts val="440"/>
              </a:spcBef>
              <a:spcAft>
                <a:spcPts val="0"/>
              </a:spcAft>
              <a:buClr>
                <a:schemeClr val="dk1"/>
              </a:buClr>
              <a:buSzPts val="2200"/>
              <a:buNone/>
            </a:pPr>
            <a:r>
              <a:t/>
            </a:r>
            <a:endParaRPr sz="2200"/>
          </a:p>
          <a:p>
            <a:pPr indent="0" lvl="1" marL="457200" rtl="0" algn="l">
              <a:spcBef>
                <a:spcPts val="440"/>
              </a:spcBef>
              <a:spcAft>
                <a:spcPts val="0"/>
              </a:spcAft>
              <a:buClr>
                <a:schemeClr val="dk1"/>
              </a:buClr>
              <a:buSzPts val="2200"/>
              <a:buNone/>
            </a:pPr>
            <a:r>
              <a:t/>
            </a:r>
            <a:endParaRPr sz="2200"/>
          </a:p>
          <a:p>
            <a:pPr indent="0" lvl="1" marL="457200" rtl="0" algn="l">
              <a:spcBef>
                <a:spcPts val="440"/>
              </a:spcBef>
              <a:spcAft>
                <a:spcPts val="0"/>
              </a:spcAft>
              <a:buClr>
                <a:schemeClr val="dk1"/>
              </a:buClr>
              <a:buSzPts val="2200"/>
              <a:buNone/>
            </a:pPr>
            <a:r>
              <a:t/>
            </a:r>
            <a:endParaRPr sz="2200"/>
          </a:p>
          <a:p>
            <a:pPr indent="-285750" lvl="1" marL="742950" rtl="0" algn="l">
              <a:spcBef>
                <a:spcPts val="440"/>
              </a:spcBef>
              <a:spcAft>
                <a:spcPts val="0"/>
              </a:spcAft>
              <a:buClr>
                <a:schemeClr val="dk1"/>
              </a:buClr>
              <a:buSzPts val="2200"/>
              <a:buChar char="–"/>
            </a:pPr>
            <a:r>
              <a:rPr lang="en-US" sz="2200"/>
              <a:t>What do water skills, water smarts, and helping others have in common? They are all key components of water competency. Learn more: </a:t>
            </a:r>
            <a:r>
              <a:rPr lang="en-US" sz="2200" u="sng">
                <a:solidFill>
                  <a:schemeClr val="hlink"/>
                </a:solidFill>
                <a:hlinkClick r:id="rId4"/>
              </a:rPr>
              <a:t>https://bit.ly/3En8x7R</a:t>
            </a:r>
            <a:r>
              <a:rPr lang="en-US" sz="2200"/>
              <a:t> </a:t>
            </a:r>
            <a:endParaRPr sz="2200"/>
          </a:p>
        </p:txBody>
      </p:sp>
      <p:pic>
        <p:nvPicPr>
          <p:cNvPr id="281" name="Google Shape;281;p18"/>
          <p:cNvPicPr preferRelativeResize="0"/>
          <p:nvPr/>
        </p:nvPicPr>
        <p:blipFill>
          <a:blip r:embed="rId5">
            <a:alphaModFix/>
          </a:blip>
          <a:stretch>
            <a:fillRect/>
          </a:stretch>
        </p:blipFill>
        <p:spPr>
          <a:xfrm>
            <a:off x="5541025" y="4097767"/>
            <a:ext cx="2918350" cy="1989784"/>
          </a:xfrm>
          <a:prstGeom prst="rect">
            <a:avLst/>
          </a:prstGeom>
          <a:noFill/>
          <a:ln>
            <a:noFill/>
          </a:ln>
        </p:spPr>
      </p:pic>
      <p:pic>
        <p:nvPicPr>
          <p:cNvPr id="282" name="Google Shape;282;p18"/>
          <p:cNvPicPr preferRelativeResize="0"/>
          <p:nvPr/>
        </p:nvPicPr>
        <p:blipFill>
          <a:blip r:embed="rId6">
            <a:alphaModFix/>
          </a:blip>
          <a:stretch>
            <a:fillRect/>
          </a:stretch>
        </p:blipFill>
        <p:spPr>
          <a:xfrm>
            <a:off x="5541024" y="1541001"/>
            <a:ext cx="2918350" cy="178535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9"/>
          <p:cNvSpPr txBox="1"/>
          <p:nvPr>
            <p:ph type="title"/>
          </p:nvPr>
        </p:nvSpPr>
        <p:spPr>
          <a:xfrm>
            <a:off x="497051" y="242997"/>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US"/>
              <a:t>Sample Social Media Posts: Twitter</a:t>
            </a:r>
            <a:endParaRPr/>
          </a:p>
        </p:txBody>
      </p:sp>
      <p:sp>
        <p:nvSpPr>
          <p:cNvPr id="289" name="Google Shape;289;p19"/>
          <p:cNvSpPr txBox="1"/>
          <p:nvPr>
            <p:ph idx="1" type="body"/>
          </p:nvPr>
        </p:nvSpPr>
        <p:spPr>
          <a:xfrm>
            <a:off x="76200" y="1374475"/>
            <a:ext cx="4659949" cy="4523042"/>
          </a:xfrm>
          <a:prstGeom prst="rect">
            <a:avLst/>
          </a:prstGeom>
          <a:noFill/>
          <a:ln>
            <a:noFill/>
          </a:ln>
        </p:spPr>
        <p:txBody>
          <a:bodyPr anchorCtr="0" anchor="t" bIns="45700" lIns="91425" spcFirstLastPara="1" rIns="91425" wrap="square" tIns="45700">
            <a:noAutofit/>
          </a:bodyPr>
          <a:lstStyle/>
          <a:p>
            <a:pPr indent="-285750" lvl="1" marL="742950" rtl="0" algn="l">
              <a:spcBef>
                <a:spcPts val="0"/>
              </a:spcBef>
              <a:spcAft>
                <a:spcPts val="0"/>
              </a:spcAft>
              <a:buClr>
                <a:schemeClr val="dk1"/>
              </a:buClr>
              <a:buSzPts val="1500"/>
              <a:buChar char="–"/>
            </a:pPr>
            <a:r>
              <a:rPr lang="en-US" sz="1500"/>
              <a:t>We all love to smile and have fun in the pool [insert smile face emoji] that’s why it’s important to #PoolSafely so you can be confident in the water. Start learning by reviewing our simple safety steps: </a:t>
            </a:r>
            <a:r>
              <a:rPr lang="en-US" sz="1500" u="sng">
                <a:solidFill>
                  <a:schemeClr val="hlink"/>
                </a:solidFill>
                <a:hlinkClick r:id="rId3"/>
              </a:rPr>
              <a:t>https://bit.ly/3jH3VBB</a:t>
            </a:r>
            <a:r>
              <a:rPr lang="en-US" sz="1500"/>
              <a:t> </a:t>
            </a:r>
            <a:endParaRPr/>
          </a:p>
          <a:p>
            <a:pPr indent="0" lvl="1" marL="457200" rtl="0" algn="l">
              <a:spcBef>
                <a:spcPts val="300"/>
              </a:spcBef>
              <a:spcAft>
                <a:spcPts val="0"/>
              </a:spcAft>
              <a:buClr>
                <a:schemeClr val="dk1"/>
              </a:buClr>
              <a:buSzPts val="1500"/>
              <a:buNone/>
            </a:pPr>
            <a:r>
              <a:t/>
            </a:r>
            <a:endParaRPr sz="1500"/>
          </a:p>
          <a:p>
            <a:pPr indent="-285750" lvl="1" marL="742950" rtl="0" algn="l">
              <a:spcBef>
                <a:spcPts val="300"/>
              </a:spcBef>
              <a:spcAft>
                <a:spcPts val="0"/>
              </a:spcAft>
              <a:buClr>
                <a:schemeClr val="dk1"/>
              </a:buClr>
              <a:buSzPts val="1500"/>
              <a:buChar char="–"/>
            </a:pPr>
            <a:r>
              <a:rPr lang="en-US" sz="1500"/>
              <a:t>If your little ones need to learn about #watersafety, the @PoolSafely song by @LaurieBerkner is a fun an easy way to teach them about the #simplesafetysteps! </a:t>
            </a:r>
            <a:r>
              <a:rPr lang="en-US" sz="1500" u="sng">
                <a:solidFill>
                  <a:schemeClr val="hlink"/>
                </a:solidFill>
                <a:hlinkClick r:id="rId4"/>
              </a:rPr>
              <a:t>https://bit.ly/3cv2Jvc</a:t>
            </a:r>
            <a:endParaRPr sz="1500"/>
          </a:p>
          <a:p>
            <a:pPr indent="-190500" lvl="1" marL="742950" rtl="0" algn="l">
              <a:spcBef>
                <a:spcPts val="300"/>
              </a:spcBef>
              <a:spcAft>
                <a:spcPts val="0"/>
              </a:spcAft>
              <a:buClr>
                <a:schemeClr val="dk1"/>
              </a:buClr>
              <a:buSzPts val="1500"/>
              <a:buNone/>
            </a:pPr>
            <a:r>
              <a:t/>
            </a:r>
            <a:endParaRPr sz="1500"/>
          </a:p>
          <a:p>
            <a:pPr indent="-285750" lvl="1" marL="742950" rtl="0" algn="l">
              <a:spcBef>
                <a:spcPts val="300"/>
              </a:spcBef>
              <a:spcAft>
                <a:spcPts val="0"/>
              </a:spcAft>
              <a:buClr>
                <a:schemeClr val="dk1"/>
              </a:buClr>
              <a:buSzPts val="1500"/>
              <a:buChar char="–"/>
            </a:pPr>
            <a:r>
              <a:rPr lang="en-US" sz="1500"/>
              <a:t>Schools may be approaching holiday breaks, but there is no off season for #watersafety! Help your kids get an A+ on their water safety report cards with these free resources from #PoolSafely: </a:t>
            </a:r>
            <a:r>
              <a:rPr lang="en-US" sz="1500" u="sng">
                <a:solidFill>
                  <a:schemeClr val="hlink"/>
                </a:solidFill>
                <a:hlinkClick r:id="rId5"/>
              </a:rPr>
              <a:t>https://bit.ly/3mpTkwA</a:t>
            </a:r>
            <a:r>
              <a:rPr lang="en-US" sz="1500"/>
              <a:t> </a:t>
            </a:r>
            <a:endParaRPr sz="1500"/>
          </a:p>
          <a:p>
            <a:pPr indent="0" lvl="1" marL="457200" rtl="0" algn="l">
              <a:spcBef>
                <a:spcPts val="300"/>
              </a:spcBef>
              <a:spcAft>
                <a:spcPts val="0"/>
              </a:spcAft>
              <a:buClr>
                <a:schemeClr val="dk1"/>
              </a:buClr>
              <a:buSzPts val="1500"/>
              <a:buNone/>
            </a:pPr>
            <a:r>
              <a:t/>
            </a:r>
            <a:endParaRPr sz="1500"/>
          </a:p>
          <a:p>
            <a:pPr indent="0" lvl="1" marL="457200" rtl="0" algn="l">
              <a:spcBef>
                <a:spcPts val="300"/>
              </a:spcBef>
              <a:spcAft>
                <a:spcPts val="0"/>
              </a:spcAft>
              <a:buClr>
                <a:schemeClr val="dk1"/>
              </a:buClr>
              <a:buSzPts val="1500"/>
              <a:buNone/>
            </a:pPr>
            <a:r>
              <a:rPr lang="en-US" sz="1500"/>
              <a:t>   </a:t>
            </a:r>
            <a:endParaRPr/>
          </a:p>
        </p:txBody>
      </p:sp>
      <p:pic>
        <p:nvPicPr>
          <p:cNvPr id="290" name="Google Shape;290;p19"/>
          <p:cNvPicPr preferRelativeResize="0"/>
          <p:nvPr/>
        </p:nvPicPr>
        <p:blipFill>
          <a:blip r:embed="rId6">
            <a:alphaModFix/>
          </a:blip>
          <a:stretch>
            <a:fillRect/>
          </a:stretch>
        </p:blipFill>
        <p:spPr>
          <a:xfrm>
            <a:off x="5801299" y="1489047"/>
            <a:ext cx="2428875" cy="1695450"/>
          </a:xfrm>
          <a:prstGeom prst="rect">
            <a:avLst/>
          </a:prstGeom>
          <a:noFill/>
          <a:ln>
            <a:noFill/>
          </a:ln>
        </p:spPr>
      </p:pic>
      <p:pic>
        <p:nvPicPr>
          <p:cNvPr id="291" name="Google Shape;291;p19"/>
          <p:cNvPicPr preferRelativeResize="0"/>
          <p:nvPr/>
        </p:nvPicPr>
        <p:blipFill>
          <a:blip r:embed="rId7">
            <a:alphaModFix/>
          </a:blip>
          <a:stretch>
            <a:fillRect/>
          </a:stretch>
        </p:blipFill>
        <p:spPr>
          <a:xfrm>
            <a:off x="5391724" y="3978272"/>
            <a:ext cx="3248025" cy="2085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Table of Contents</a:t>
            </a:r>
            <a:endParaRPr/>
          </a:p>
        </p:txBody>
      </p:sp>
      <p:sp>
        <p:nvSpPr>
          <p:cNvPr id="155" name="Google Shape;155;p2"/>
          <p:cNvSpPr txBox="1"/>
          <p:nvPr>
            <p:ph idx="1" type="body"/>
          </p:nvPr>
        </p:nvSpPr>
        <p:spPr>
          <a:xfrm>
            <a:off x="685800" y="1371600"/>
            <a:ext cx="8001000" cy="4754563"/>
          </a:xfrm>
          <a:prstGeom prst="rect">
            <a:avLst/>
          </a:prstGeom>
          <a:noFill/>
          <a:ln>
            <a:noFill/>
          </a:ln>
        </p:spPr>
        <p:txBody>
          <a:bodyPr anchorCtr="0" anchor="t" bIns="45700" lIns="91425" spcFirstLastPara="1" rIns="91425" wrap="square" tIns="45700">
            <a:normAutofit fontScale="77500" lnSpcReduction="20000"/>
          </a:bodyPr>
          <a:lstStyle/>
          <a:p>
            <a:pPr indent="-312419" lvl="0" marL="342900" rtl="0" algn="l">
              <a:spcBef>
                <a:spcPts val="0"/>
              </a:spcBef>
              <a:spcAft>
                <a:spcPts val="0"/>
              </a:spcAft>
              <a:buClr>
                <a:schemeClr val="dk1"/>
              </a:buClr>
              <a:buSzPct val="100000"/>
              <a:buChar char="•"/>
            </a:pPr>
            <a:r>
              <a:rPr lang="en-US"/>
              <a:t>Messaging</a:t>
            </a:r>
            <a:r>
              <a:rPr lang="en-US"/>
              <a:t>……………………….……3</a:t>
            </a:r>
            <a:endParaRPr/>
          </a:p>
          <a:p>
            <a:pPr indent="0" lvl="0" marL="0" rtl="0" algn="l">
              <a:spcBef>
                <a:spcPts val="0"/>
              </a:spcBef>
              <a:spcAft>
                <a:spcPts val="0"/>
              </a:spcAft>
              <a:buNone/>
            </a:pPr>
            <a:r>
              <a:t/>
            </a:r>
            <a:endParaRPr/>
          </a:p>
          <a:p>
            <a:pPr indent="-312419" lvl="0" marL="342900" rtl="0" algn="l">
              <a:spcBef>
                <a:spcPts val="0"/>
              </a:spcBef>
              <a:spcAft>
                <a:spcPts val="0"/>
              </a:spcAft>
              <a:buClr>
                <a:schemeClr val="dk1"/>
              </a:buClr>
              <a:buSzPct val="100000"/>
              <a:buChar char="•"/>
            </a:pPr>
            <a:r>
              <a:rPr lang="en-US"/>
              <a:t>Grant Program………………………8</a:t>
            </a:r>
            <a:endParaRPr/>
          </a:p>
          <a:p>
            <a:pPr indent="0" lvl="0" marL="0" rtl="0" algn="l">
              <a:spcBef>
                <a:spcPts val="600"/>
              </a:spcBef>
              <a:spcAft>
                <a:spcPts val="0"/>
              </a:spcAft>
              <a:buClr>
                <a:schemeClr val="dk1"/>
              </a:buClr>
              <a:buSzPct val="100000"/>
              <a:buNone/>
            </a:pPr>
            <a:r>
              <a:t/>
            </a:r>
            <a:endParaRPr sz="1400"/>
          </a:p>
          <a:p>
            <a:pPr indent="-312419" lvl="0" marL="342900" rtl="0" algn="l">
              <a:spcBef>
                <a:spcPts val="600"/>
              </a:spcBef>
              <a:spcAft>
                <a:spcPts val="0"/>
              </a:spcAft>
              <a:buClr>
                <a:schemeClr val="dk1"/>
              </a:buClr>
              <a:buSzPct val="100000"/>
              <a:buChar char="•"/>
            </a:pPr>
            <a:r>
              <a:rPr lang="en-US"/>
              <a:t>PSA……………..………………………10</a:t>
            </a:r>
            <a:endParaRPr/>
          </a:p>
          <a:p>
            <a:pPr indent="0" lvl="0" marL="0" rtl="0" algn="l">
              <a:spcBef>
                <a:spcPts val="600"/>
              </a:spcBef>
              <a:spcAft>
                <a:spcPts val="0"/>
              </a:spcAft>
              <a:buClr>
                <a:schemeClr val="dk1"/>
              </a:buClr>
              <a:buSzPct val="100000"/>
              <a:buNone/>
            </a:pPr>
            <a:r>
              <a:t/>
            </a:r>
            <a:endParaRPr sz="1500"/>
          </a:p>
          <a:p>
            <a:pPr indent="-312419" lvl="0" marL="342900" rtl="0" algn="l">
              <a:spcBef>
                <a:spcPts val="600"/>
              </a:spcBef>
              <a:spcAft>
                <a:spcPts val="0"/>
              </a:spcAft>
              <a:buClr>
                <a:schemeClr val="dk1"/>
              </a:buClr>
              <a:buSzPct val="100000"/>
              <a:buChar char="•"/>
            </a:pPr>
            <a:r>
              <a:rPr lang="en-US"/>
              <a:t>Ask the Experts……………………12</a:t>
            </a:r>
            <a:endParaRPr/>
          </a:p>
          <a:p>
            <a:pPr indent="0" lvl="0" marL="0" rtl="0" algn="l">
              <a:spcBef>
                <a:spcPts val="600"/>
              </a:spcBef>
              <a:spcAft>
                <a:spcPts val="0"/>
              </a:spcAft>
              <a:buClr>
                <a:schemeClr val="dk1"/>
              </a:buClr>
              <a:buSzPct val="100000"/>
              <a:buNone/>
            </a:pPr>
            <a:r>
              <a:t/>
            </a:r>
            <a:endParaRPr sz="1400"/>
          </a:p>
          <a:p>
            <a:pPr indent="-312419" lvl="0" marL="342900" rtl="0" algn="l">
              <a:spcBef>
                <a:spcPts val="600"/>
              </a:spcBef>
              <a:spcAft>
                <a:spcPts val="0"/>
              </a:spcAft>
              <a:buClr>
                <a:schemeClr val="dk1"/>
              </a:buClr>
              <a:buSzPct val="100000"/>
              <a:buChar char="•"/>
            </a:pPr>
            <a:r>
              <a:rPr lang="en-US"/>
              <a:t>Social Media……………………..…14</a:t>
            </a:r>
            <a:endParaRPr/>
          </a:p>
          <a:p>
            <a:pPr indent="0" lvl="0" marL="0" rtl="0" algn="l">
              <a:spcBef>
                <a:spcPts val="600"/>
              </a:spcBef>
              <a:spcAft>
                <a:spcPts val="0"/>
              </a:spcAft>
              <a:buClr>
                <a:schemeClr val="dk1"/>
              </a:buClr>
              <a:buSzPct val="100000"/>
              <a:buNone/>
            </a:pPr>
            <a:r>
              <a:t/>
            </a:r>
            <a:endParaRPr sz="1400"/>
          </a:p>
          <a:p>
            <a:pPr indent="-312419" lvl="0" marL="342900" rtl="0" algn="l">
              <a:spcBef>
                <a:spcPts val="600"/>
              </a:spcBef>
              <a:spcAft>
                <a:spcPts val="0"/>
              </a:spcAft>
              <a:buClr>
                <a:schemeClr val="dk1"/>
              </a:buClr>
              <a:buSzPct val="100000"/>
              <a:buChar char="•"/>
            </a:pPr>
            <a:r>
              <a:rPr lang="en-US"/>
              <a:t>Visual-Logo Library…..………….22</a:t>
            </a:r>
            <a:endParaRPr/>
          </a:p>
          <a:p>
            <a:pPr indent="0" lvl="0" marL="0" rtl="0" algn="l">
              <a:spcBef>
                <a:spcPts val="600"/>
              </a:spcBef>
              <a:spcAft>
                <a:spcPts val="0"/>
              </a:spcAft>
              <a:buClr>
                <a:schemeClr val="dk1"/>
              </a:buClr>
              <a:buSzPct val="100000"/>
              <a:buNone/>
            </a:pPr>
            <a:r>
              <a:t/>
            </a:r>
            <a:endParaRPr sz="1400"/>
          </a:p>
          <a:p>
            <a:pPr indent="-312419" lvl="0" marL="342900" rtl="0" algn="l">
              <a:spcBef>
                <a:spcPts val="600"/>
              </a:spcBef>
              <a:spcAft>
                <a:spcPts val="0"/>
              </a:spcAft>
              <a:buClr>
                <a:schemeClr val="dk1"/>
              </a:buClr>
              <a:buSzPct val="100000"/>
              <a:buChar char="•"/>
            </a:pPr>
            <a:r>
              <a:rPr lang="en-US"/>
              <a:t>Resources…………………………….26</a:t>
            </a:r>
            <a:endParaRPr/>
          </a:p>
          <a:p>
            <a:pPr indent="0" lvl="0" marL="0" rtl="0" algn="l">
              <a:spcBef>
                <a:spcPts val="600"/>
              </a:spcBef>
              <a:spcAft>
                <a:spcPts val="0"/>
              </a:spcAft>
              <a:buClr>
                <a:schemeClr val="dk1"/>
              </a:buClr>
              <a:buSzPct val="100000"/>
              <a:buNone/>
            </a:pPr>
            <a:r>
              <a:t/>
            </a:r>
            <a:endParaRPr sz="1400"/>
          </a:p>
          <a:p>
            <a:pPr indent="-312419" lvl="0" marL="342900" rtl="0" algn="l">
              <a:spcBef>
                <a:spcPts val="600"/>
              </a:spcBef>
              <a:spcAft>
                <a:spcPts val="0"/>
              </a:spcAft>
              <a:buClr>
                <a:schemeClr val="dk1"/>
              </a:buClr>
              <a:buSzPct val="100000"/>
              <a:buChar char="•"/>
            </a:pPr>
            <a:r>
              <a:rPr lang="en-US"/>
              <a:t>Contact Information………….…32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0"/>
          <p:cNvSpPr txBox="1"/>
          <p:nvPr>
            <p:ph type="title"/>
          </p:nvPr>
        </p:nvSpPr>
        <p:spPr>
          <a:xfrm>
            <a:off x="304800" y="228600"/>
            <a:ext cx="8458200" cy="1189038"/>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US"/>
              <a:t>Sample Social Media Posts: Facebook</a:t>
            </a:r>
            <a:endParaRPr/>
          </a:p>
        </p:txBody>
      </p:sp>
      <p:sp>
        <p:nvSpPr>
          <p:cNvPr id="298" name="Google Shape;298;p20"/>
          <p:cNvSpPr txBox="1"/>
          <p:nvPr>
            <p:ph idx="1" type="body"/>
          </p:nvPr>
        </p:nvSpPr>
        <p:spPr>
          <a:xfrm>
            <a:off x="415546" y="1429482"/>
            <a:ext cx="8461754" cy="431655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US" sz="2150"/>
              <a:t>Feel free to share any of the below posts on your Facebook page – or write your own using these as a guide! You can tag the </a:t>
            </a:r>
            <a:r>
              <a:rPr i="1" lang="en-US" sz="2150"/>
              <a:t>Pool Safely </a:t>
            </a:r>
            <a:r>
              <a:rPr lang="en-US" sz="2150"/>
              <a:t>Facebook page in your posts as well: </a:t>
            </a:r>
            <a:r>
              <a:rPr lang="en-US" sz="2150" u="sng">
                <a:solidFill>
                  <a:schemeClr val="hlink"/>
                </a:solidFill>
                <a:hlinkClick r:id="rId3"/>
              </a:rPr>
              <a:t>@</a:t>
            </a:r>
            <a:r>
              <a:rPr i="1" lang="en-US" sz="2150" u="sng">
                <a:solidFill>
                  <a:schemeClr val="hlink"/>
                </a:solidFill>
                <a:hlinkClick r:id="rId4"/>
              </a:rPr>
              <a:t>PoolSafely</a:t>
            </a:r>
            <a:endParaRPr sz="2150"/>
          </a:p>
          <a:p>
            <a:pPr indent="0" lvl="0" marL="0" rtl="0" algn="l">
              <a:spcBef>
                <a:spcPts val="232"/>
              </a:spcBef>
              <a:spcAft>
                <a:spcPts val="0"/>
              </a:spcAft>
              <a:buClr>
                <a:schemeClr val="dk1"/>
              </a:buClr>
              <a:buSzPts val="1500"/>
              <a:buNone/>
            </a:pPr>
            <a:r>
              <a:t/>
            </a:r>
            <a:endParaRPr sz="2150"/>
          </a:p>
          <a:p>
            <a:pPr indent="-284480" lvl="1" marL="742950" rtl="0" algn="l">
              <a:spcBef>
                <a:spcPts val="434"/>
              </a:spcBef>
              <a:spcAft>
                <a:spcPts val="0"/>
              </a:spcAft>
              <a:buClr>
                <a:schemeClr val="dk1"/>
              </a:buClr>
              <a:buSzPts val="2150"/>
              <a:buChar char="–"/>
            </a:pPr>
            <a:r>
              <a:rPr lang="en-US" sz="2150"/>
              <a:t>The clocks fall back an hour today, but don’t fall behind on your water safety readiness! Review these four simple steps to stay safer around the water 365 days a year with the Pool Safely song by @LaurieBerknerBand: </a:t>
            </a:r>
            <a:r>
              <a:rPr lang="en-US" sz="2150" u="sng">
                <a:solidFill>
                  <a:schemeClr val="hlink"/>
                </a:solidFill>
                <a:hlinkClick r:id="rId5"/>
              </a:rPr>
              <a:t>https://bit.ly/332AUWA</a:t>
            </a:r>
            <a:r>
              <a:rPr lang="en-US" sz="2150"/>
              <a:t> </a:t>
            </a:r>
            <a:endParaRPr sz="2150"/>
          </a:p>
          <a:p>
            <a:pPr indent="-202120" lvl="1" marL="742950" rtl="0" algn="l">
              <a:spcBef>
                <a:spcPts val="263"/>
              </a:spcBef>
              <a:spcAft>
                <a:spcPts val="0"/>
              </a:spcAft>
              <a:buClr>
                <a:schemeClr val="dk1"/>
              </a:buClr>
              <a:buSzPts val="1700"/>
              <a:buNone/>
            </a:pPr>
            <a:r>
              <a:t/>
            </a:r>
            <a:endParaRPr sz="2150"/>
          </a:p>
          <a:p>
            <a:pPr indent="-284480" lvl="1" marL="742950" rtl="0" algn="l">
              <a:spcBef>
                <a:spcPts val="434"/>
              </a:spcBef>
              <a:spcAft>
                <a:spcPts val="0"/>
              </a:spcAft>
              <a:buClr>
                <a:schemeClr val="dk1"/>
              </a:buClr>
              <a:buSzPts val="2150"/>
              <a:buChar char="–"/>
            </a:pPr>
            <a:r>
              <a:rPr lang="en-US" sz="2150"/>
              <a:t>Teaching your kids about water safety doesn’t have to be dry—check out these fun and educational books from </a:t>
            </a:r>
            <a:r>
              <a:rPr i="1" lang="en-US" sz="2150"/>
              <a:t>Pool Safely</a:t>
            </a:r>
            <a:r>
              <a:rPr lang="en-US" sz="2150"/>
              <a:t> collaborators to help children learn how to stay safer in and around the water: </a:t>
            </a:r>
            <a:r>
              <a:rPr lang="en-US" sz="2150" u="sng">
                <a:solidFill>
                  <a:schemeClr val="hlink"/>
                </a:solidFill>
                <a:hlinkClick r:id="rId6"/>
              </a:rPr>
              <a:t>https://bit.ly/2XNQd5w</a:t>
            </a:r>
            <a:r>
              <a:rPr lang="en-US" sz="2150"/>
              <a:t> </a:t>
            </a:r>
            <a:endParaRPr sz="2150"/>
          </a:p>
          <a:p>
            <a:pPr indent="-202120" lvl="1" marL="742950" rtl="0" algn="l">
              <a:spcBef>
                <a:spcPts val="263"/>
              </a:spcBef>
              <a:spcAft>
                <a:spcPts val="0"/>
              </a:spcAft>
              <a:buClr>
                <a:schemeClr val="dk1"/>
              </a:buClr>
              <a:buSzPts val="1700"/>
              <a:buNone/>
            </a:pPr>
            <a:r>
              <a:t/>
            </a:r>
            <a:endParaRPr sz="2150"/>
          </a:p>
          <a:p>
            <a:pPr indent="-147955" lvl="1" marL="742950" rtl="0" algn="l">
              <a:spcBef>
                <a:spcPts val="434"/>
              </a:spcBef>
              <a:spcAft>
                <a:spcPts val="0"/>
              </a:spcAft>
              <a:buClr>
                <a:schemeClr val="dk1"/>
              </a:buClr>
              <a:buSzPts val="2800"/>
              <a:buNone/>
            </a:pPr>
            <a:r>
              <a:t/>
            </a:r>
            <a:endParaRPr sz="2150">
              <a:solidFill>
                <a:srgbClr val="000000"/>
              </a:solidFill>
            </a:endParaRPr>
          </a:p>
          <a:p>
            <a:pPr indent="-147955" lvl="1" marL="742950" rtl="0" algn="l">
              <a:spcBef>
                <a:spcPts val="434"/>
              </a:spcBef>
              <a:spcAft>
                <a:spcPts val="0"/>
              </a:spcAft>
              <a:buClr>
                <a:schemeClr val="dk1"/>
              </a:buClr>
              <a:buSzPts val="2800"/>
              <a:buNone/>
            </a:pPr>
            <a:r>
              <a:t/>
            </a:r>
            <a:endParaRPr sz="2150">
              <a:solidFill>
                <a:srgbClr val="000000"/>
              </a:solidFill>
            </a:endParaRPr>
          </a:p>
          <a:p>
            <a:pPr indent="0" lvl="1" marL="457200" rtl="0" algn="l">
              <a:spcBef>
                <a:spcPts val="558"/>
              </a:spcBef>
              <a:spcAft>
                <a:spcPts val="0"/>
              </a:spcAft>
              <a:buClr>
                <a:schemeClr val="dk1"/>
              </a:buClr>
              <a:buSzPts val="3600"/>
              <a:buNone/>
            </a:pPr>
            <a:r>
              <a:t/>
            </a:r>
            <a:endParaRPr sz="2150">
              <a:solidFill>
                <a:srgbClr val="FF0000"/>
              </a:solidFill>
            </a:endParaRPr>
          </a:p>
          <a:p>
            <a:pPr indent="-147955" lvl="1" marL="742950" rtl="0" algn="l">
              <a:spcBef>
                <a:spcPts val="434"/>
              </a:spcBef>
              <a:spcAft>
                <a:spcPts val="0"/>
              </a:spcAft>
              <a:buClr>
                <a:schemeClr val="dk1"/>
              </a:buClr>
              <a:buSzPts val="2800"/>
              <a:buNone/>
            </a:pPr>
            <a:r>
              <a:t/>
            </a:r>
            <a:endParaRPr b="1" sz="2150"/>
          </a:p>
          <a:p>
            <a:pPr indent="-147955" lvl="1" marL="742950" rtl="0" algn="l">
              <a:spcBef>
                <a:spcPts val="434"/>
              </a:spcBef>
              <a:spcAft>
                <a:spcPts val="0"/>
              </a:spcAft>
              <a:buClr>
                <a:schemeClr val="dk1"/>
              </a:buClr>
              <a:buSzPts val="2800"/>
              <a:buNone/>
            </a:pPr>
            <a:r>
              <a:t/>
            </a:r>
            <a:endParaRPr sz="2150"/>
          </a:p>
          <a:p>
            <a:pPr indent="0" lvl="1" marL="457200" rtl="0" algn="l">
              <a:spcBef>
                <a:spcPts val="434"/>
              </a:spcBef>
              <a:spcAft>
                <a:spcPts val="0"/>
              </a:spcAft>
              <a:buClr>
                <a:schemeClr val="dk1"/>
              </a:buClr>
              <a:buSzPts val="2800"/>
              <a:buNone/>
            </a:pPr>
            <a:r>
              <a:t/>
            </a:r>
            <a:endParaRPr sz="215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1"/>
          <p:cNvSpPr txBox="1"/>
          <p:nvPr>
            <p:ph type="title"/>
          </p:nvPr>
        </p:nvSpPr>
        <p:spPr>
          <a:xfrm>
            <a:off x="457200" y="87702"/>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alibri"/>
              <a:buNone/>
            </a:pPr>
            <a:r>
              <a:rPr b="1" lang="en-US" sz="4000"/>
              <a:t>Sample Social Media Posts: Spanish</a:t>
            </a:r>
            <a:endParaRPr/>
          </a:p>
        </p:txBody>
      </p:sp>
      <p:sp>
        <p:nvSpPr>
          <p:cNvPr id="304" name="Google Shape;304;p21"/>
          <p:cNvSpPr txBox="1"/>
          <p:nvPr>
            <p:ph idx="1" type="body"/>
          </p:nvPr>
        </p:nvSpPr>
        <p:spPr>
          <a:xfrm>
            <a:off x="228600" y="1074725"/>
            <a:ext cx="8369400" cy="4945200"/>
          </a:xfrm>
          <a:prstGeom prst="rect">
            <a:avLst/>
          </a:prstGeom>
          <a:noFill/>
          <a:ln>
            <a:noFill/>
          </a:ln>
        </p:spPr>
        <p:txBody>
          <a:bodyPr anchorCtr="0" anchor="t" bIns="45700" lIns="91425" spcFirstLastPara="1" rIns="91425" wrap="square" tIns="45700">
            <a:normAutofit/>
          </a:bodyPr>
          <a:lstStyle/>
          <a:p>
            <a:pPr indent="0" lvl="1" marL="457200" rtl="0" algn="l">
              <a:lnSpc>
                <a:spcPct val="100000"/>
              </a:lnSpc>
              <a:spcBef>
                <a:spcPts val="0"/>
              </a:spcBef>
              <a:spcAft>
                <a:spcPts val="0"/>
              </a:spcAft>
              <a:buClr>
                <a:schemeClr val="dk1"/>
              </a:buClr>
              <a:buSzPts val="1300"/>
              <a:buNone/>
            </a:pPr>
            <a:r>
              <a:t/>
            </a:r>
            <a:endParaRPr sz="1300"/>
          </a:p>
          <a:p>
            <a:pPr indent="-266700" lvl="1" marL="742950" rtl="0" algn="l">
              <a:lnSpc>
                <a:spcPct val="100000"/>
              </a:lnSpc>
              <a:spcBef>
                <a:spcPts val="1000"/>
              </a:spcBef>
              <a:spcAft>
                <a:spcPts val="0"/>
              </a:spcAft>
              <a:buSzPts val="1500"/>
              <a:buFont typeface="Calibri"/>
              <a:buChar char="–"/>
            </a:pPr>
            <a:r>
              <a:rPr lang="en-US" sz="2000"/>
              <a:t>Mantenerse seguro en el agua es vital. Adopta estas 7 sencillas medidas de seguridad para tener y disfrutar una #PiscinaSegura </a:t>
            </a:r>
            <a:r>
              <a:rPr lang="en-US" sz="2000" u="sng">
                <a:solidFill>
                  <a:schemeClr val="hlink"/>
                </a:solidFill>
                <a:hlinkClick r:id="rId3"/>
              </a:rPr>
              <a:t>https://www.poolsafely.gov/espanol/padres/consejos-de-seguridad/</a:t>
            </a:r>
            <a:r>
              <a:rPr lang="en-US" sz="2000"/>
              <a:t> </a:t>
            </a:r>
            <a:endParaRPr sz="2000"/>
          </a:p>
          <a:p>
            <a:pPr indent="-266700" lvl="1" marL="742950" rtl="0" algn="l">
              <a:lnSpc>
                <a:spcPct val="100000"/>
              </a:lnSpc>
              <a:spcBef>
                <a:spcPts val="1000"/>
              </a:spcBef>
              <a:spcAft>
                <a:spcPts val="0"/>
              </a:spcAft>
              <a:buSzPts val="1500"/>
              <a:buFont typeface="Calibri"/>
              <a:buChar char="–"/>
            </a:pPr>
            <a:r>
              <a:rPr lang="en-US" sz="2000"/>
              <a:t>#SabíasQue Dar RCP a una víctima de ahogamiento inmediatamente después del incidente puede duplicar, incluso triplicar, sus posibilidades de sobrevivencia. Todos deberían aprender a administrar RCP a niños y adultos. </a:t>
            </a:r>
            <a:r>
              <a:rPr lang="en-US" sz="2000" u="sng">
                <a:solidFill>
                  <a:schemeClr val="hlink"/>
                </a:solidFill>
                <a:hlinkClick r:id="rId4"/>
              </a:rPr>
              <a:t>https://bit.ly/3blA7nY</a:t>
            </a:r>
            <a:r>
              <a:rPr lang="en-US" sz="2000"/>
              <a:t> </a:t>
            </a:r>
            <a:endParaRPr sz="2000"/>
          </a:p>
          <a:p>
            <a:pPr indent="-266700" lvl="1" marL="742950" rtl="0" algn="l">
              <a:lnSpc>
                <a:spcPct val="100000"/>
              </a:lnSpc>
              <a:spcBef>
                <a:spcPts val="1000"/>
              </a:spcBef>
              <a:spcAft>
                <a:spcPts val="1000"/>
              </a:spcAft>
              <a:buSzPts val="1500"/>
              <a:buFont typeface="Calibri"/>
              <a:buChar char="–"/>
            </a:pPr>
            <a:r>
              <a:rPr lang="en-US" sz="2000"/>
              <a:t>Enseñar a tus hijos sobre la seguridad acuática no tiene por qué ser aburrido. Con estos divertidos y educativos libros de los colaboradores de la campaña #PiscinaSeguraDiversiónAsegurada los niños pueden aprender a estar más seguros dentro y fuera del agua: </a:t>
            </a:r>
            <a:r>
              <a:rPr lang="en-US" sz="2000" u="sng">
                <a:solidFill>
                  <a:schemeClr val="hlink"/>
                </a:solidFill>
                <a:hlinkClick r:id="rId5"/>
              </a:rPr>
              <a:t>https://bit.ly/2XNQd5w</a:t>
            </a:r>
            <a:r>
              <a:rPr lang="en-US" sz="2000"/>
              <a:t> </a:t>
            </a:r>
            <a:endParaRPr sz="15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4000"/>
              <a:buFont typeface="Calibri"/>
              <a:buNone/>
            </a:pPr>
            <a:r>
              <a:rPr lang="en-US"/>
              <a:t>VISUAL/ LOGO LIBRARY</a:t>
            </a:r>
            <a:endParaRPr/>
          </a:p>
        </p:txBody>
      </p:sp>
      <p:sp>
        <p:nvSpPr>
          <p:cNvPr id="311" name="Google Shape;311;p2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888888"/>
              </a:buClr>
              <a:buSzPts val="2000"/>
              <a:buNone/>
            </a:pPr>
            <a:r>
              <a:rPr i="1" lang="en-US"/>
              <a:t>Pool Safely</a:t>
            </a:r>
            <a:r>
              <a:rPr lang="en-US"/>
              <a:t> Collaborator Toolkit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5"/>
          <p:cNvSpPr txBox="1"/>
          <p:nvPr>
            <p:ph type="title"/>
          </p:nvPr>
        </p:nvSpPr>
        <p:spPr>
          <a:xfrm>
            <a:off x="455744" y="1524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Visual/Logo Library </a:t>
            </a:r>
            <a:endParaRPr b="1" i="1"/>
          </a:p>
        </p:txBody>
      </p:sp>
      <p:sp>
        <p:nvSpPr>
          <p:cNvPr id="318" name="Google Shape;318;p25"/>
          <p:cNvSpPr txBox="1"/>
          <p:nvPr>
            <p:ph idx="1" type="body"/>
          </p:nvPr>
        </p:nvSpPr>
        <p:spPr>
          <a:xfrm>
            <a:off x="455744" y="11430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You can include any of these English/Spanish logos or images in social media posts, newsletters or on your website (Please be sure to attribute them to </a:t>
            </a:r>
            <a:r>
              <a:rPr i="1" lang="en-US"/>
              <a:t>Pool Safely)</a:t>
            </a:r>
            <a:endParaRPr/>
          </a:p>
        </p:txBody>
      </p:sp>
      <p:pic>
        <p:nvPicPr>
          <p:cNvPr descr="C:\Users\laura.shuey-kostelac\Downloads\PS_logo_FINAL.tif" id="319" name="Google Shape;319;p25"/>
          <p:cNvPicPr preferRelativeResize="0"/>
          <p:nvPr/>
        </p:nvPicPr>
        <p:blipFill rotWithShape="1">
          <a:blip r:embed="rId3">
            <a:alphaModFix/>
          </a:blip>
          <a:srcRect b="0" l="0" r="0" t="0"/>
          <a:stretch/>
        </p:blipFill>
        <p:spPr>
          <a:xfrm>
            <a:off x="1219200" y="3276600"/>
            <a:ext cx="3886200" cy="2514600"/>
          </a:xfrm>
          <a:prstGeom prst="rect">
            <a:avLst/>
          </a:prstGeom>
          <a:noFill/>
          <a:ln>
            <a:noFill/>
          </a:ln>
        </p:spPr>
      </p:pic>
      <p:pic>
        <p:nvPicPr>
          <p:cNvPr descr="C:\Users\laura.shuey-kostelac\Downloads\PS_logo_spanish_hi res.jpg" id="320" name="Google Shape;320;p25"/>
          <p:cNvPicPr preferRelativeResize="0"/>
          <p:nvPr/>
        </p:nvPicPr>
        <p:blipFill rotWithShape="1">
          <a:blip r:embed="rId4">
            <a:alphaModFix/>
          </a:blip>
          <a:srcRect b="0" l="0" r="0" t="0"/>
          <a:stretch/>
        </p:blipFill>
        <p:spPr>
          <a:xfrm>
            <a:off x="5731476" y="3465576"/>
            <a:ext cx="2231136" cy="213664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26"/>
          <p:cNvPicPr preferRelativeResize="0"/>
          <p:nvPr/>
        </p:nvPicPr>
        <p:blipFill>
          <a:blip r:embed="rId3">
            <a:alphaModFix/>
          </a:blip>
          <a:stretch>
            <a:fillRect/>
          </a:stretch>
        </p:blipFill>
        <p:spPr>
          <a:xfrm>
            <a:off x="901250" y="164400"/>
            <a:ext cx="3088850" cy="1925900"/>
          </a:xfrm>
          <a:prstGeom prst="rect">
            <a:avLst/>
          </a:prstGeom>
          <a:noFill/>
          <a:ln>
            <a:noFill/>
          </a:ln>
        </p:spPr>
      </p:pic>
      <p:pic>
        <p:nvPicPr>
          <p:cNvPr id="327" name="Google Shape;327;p26"/>
          <p:cNvPicPr preferRelativeResize="0"/>
          <p:nvPr/>
        </p:nvPicPr>
        <p:blipFill>
          <a:blip r:embed="rId4">
            <a:alphaModFix/>
          </a:blip>
          <a:stretch>
            <a:fillRect/>
          </a:stretch>
        </p:blipFill>
        <p:spPr>
          <a:xfrm>
            <a:off x="369225" y="2413225"/>
            <a:ext cx="4152900" cy="2076450"/>
          </a:xfrm>
          <a:prstGeom prst="rect">
            <a:avLst/>
          </a:prstGeom>
          <a:noFill/>
          <a:ln>
            <a:noFill/>
          </a:ln>
        </p:spPr>
      </p:pic>
      <p:pic>
        <p:nvPicPr>
          <p:cNvPr id="328" name="Google Shape;328;p26"/>
          <p:cNvPicPr preferRelativeResize="0"/>
          <p:nvPr/>
        </p:nvPicPr>
        <p:blipFill>
          <a:blip r:embed="rId5">
            <a:alphaModFix/>
          </a:blip>
          <a:stretch>
            <a:fillRect/>
          </a:stretch>
        </p:blipFill>
        <p:spPr>
          <a:xfrm>
            <a:off x="5410500" y="222475"/>
            <a:ext cx="2622900" cy="1743718"/>
          </a:xfrm>
          <a:prstGeom prst="rect">
            <a:avLst/>
          </a:prstGeom>
          <a:noFill/>
          <a:ln>
            <a:noFill/>
          </a:ln>
        </p:spPr>
      </p:pic>
      <p:pic>
        <p:nvPicPr>
          <p:cNvPr id="329" name="Google Shape;329;p26"/>
          <p:cNvPicPr preferRelativeResize="0"/>
          <p:nvPr/>
        </p:nvPicPr>
        <p:blipFill>
          <a:blip r:embed="rId6">
            <a:alphaModFix/>
          </a:blip>
          <a:stretch>
            <a:fillRect/>
          </a:stretch>
        </p:blipFill>
        <p:spPr>
          <a:xfrm>
            <a:off x="5143425" y="4142846"/>
            <a:ext cx="3409950" cy="2261429"/>
          </a:xfrm>
          <a:prstGeom prst="rect">
            <a:avLst/>
          </a:prstGeom>
          <a:noFill/>
          <a:ln>
            <a:noFill/>
          </a:ln>
        </p:spPr>
      </p:pic>
      <p:pic>
        <p:nvPicPr>
          <p:cNvPr id="330" name="Google Shape;330;p26"/>
          <p:cNvPicPr preferRelativeResize="0"/>
          <p:nvPr/>
        </p:nvPicPr>
        <p:blipFill>
          <a:blip r:embed="rId7">
            <a:alphaModFix/>
          </a:blip>
          <a:stretch>
            <a:fillRect/>
          </a:stretch>
        </p:blipFill>
        <p:spPr>
          <a:xfrm>
            <a:off x="1416000" y="4631425"/>
            <a:ext cx="2622911" cy="1751225"/>
          </a:xfrm>
          <a:prstGeom prst="rect">
            <a:avLst/>
          </a:prstGeom>
          <a:noFill/>
          <a:ln>
            <a:noFill/>
          </a:ln>
        </p:spPr>
      </p:pic>
      <p:pic>
        <p:nvPicPr>
          <p:cNvPr id="331" name="Google Shape;331;p26"/>
          <p:cNvPicPr preferRelativeResize="0"/>
          <p:nvPr/>
        </p:nvPicPr>
        <p:blipFill>
          <a:blip r:embed="rId8">
            <a:alphaModFix/>
          </a:blip>
          <a:stretch>
            <a:fillRect/>
          </a:stretch>
        </p:blipFill>
        <p:spPr>
          <a:xfrm>
            <a:off x="4771975" y="2014100"/>
            <a:ext cx="4152855" cy="20764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descr="C:\Users\laura.shuey-kostelac\Downloads\TeachKidstoSwim cropped.JPG" id="337" name="Google Shape;337;p27"/>
          <p:cNvPicPr preferRelativeResize="0"/>
          <p:nvPr/>
        </p:nvPicPr>
        <p:blipFill rotWithShape="1">
          <a:blip r:embed="rId3">
            <a:alphaModFix/>
          </a:blip>
          <a:srcRect b="0" l="0" r="0" t="0"/>
          <a:stretch/>
        </p:blipFill>
        <p:spPr>
          <a:xfrm>
            <a:off x="275968" y="411892"/>
            <a:ext cx="2462048" cy="2037557"/>
          </a:xfrm>
          <a:prstGeom prst="rect">
            <a:avLst/>
          </a:prstGeom>
          <a:noFill/>
          <a:ln>
            <a:noFill/>
          </a:ln>
        </p:spPr>
      </p:pic>
      <p:pic>
        <p:nvPicPr>
          <p:cNvPr descr="C:\Users\laura.shuey-kostelac\Downloads\Water Watcher.jpg" id="338" name="Google Shape;338;p27"/>
          <p:cNvPicPr preferRelativeResize="0"/>
          <p:nvPr/>
        </p:nvPicPr>
        <p:blipFill rotWithShape="1">
          <a:blip r:embed="rId4">
            <a:alphaModFix/>
          </a:blip>
          <a:srcRect b="0" l="0" r="0" t="0"/>
          <a:stretch/>
        </p:blipFill>
        <p:spPr>
          <a:xfrm>
            <a:off x="2907297" y="542587"/>
            <a:ext cx="3333398" cy="1873911"/>
          </a:xfrm>
          <a:prstGeom prst="rect">
            <a:avLst/>
          </a:prstGeom>
          <a:noFill/>
          <a:ln>
            <a:noFill/>
          </a:ln>
        </p:spPr>
      </p:pic>
      <p:pic>
        <p:nvPicPr>
          <p:cNvPr id="339" name="Google Shape;339;p27"/>
          <p:cNvPicPr preferRelativeResize="0"/>
          <p:nvPr/>
        </p:nvPicPr>
        <p:blipFill>
          <a:blip r:embed="rId5">
            <a:alphaModFix/>
          </a:blip>
          <a:stretch>
            <a:fillRect/>
          </a:stretch>
        </p:blipFill>
        <p:spPr>
          <a:xfrm>
            <a:off x="152400" y="2601849"/>
            <a:ext cx="2619375" cy="2619375"/>
          </a:xfrm>
          <a:prstGeom prst="rect">
            <a:avLst/>
          </a:prstGeom>
          <a:noFill/>
          <a:ln>
            <a:noFill/>
          </a:ln>
        </p:spPr>
      </p:pic>
      <p:pic>
        <p:nvPicPr>
          <p:cNvPr id="340" name="Google Shape;340;p27"/>
          <p:cNvPicPr preferRelativeResize="0"/>
          <p:nvPr/>
        </p:nvPicPr>
        <p:blipFill>
          <a:blip r:embed="rId6">
            <a:alphaModFix/>
          </a:blip>
          <a:stretch>
            <a:fillRect/>
          </a:stretch>
        </p:blipFill>
        <p:spPr>
          <a:xfrm>
            <a:off x="6409975" y="411898"/>
            <a:ext cx="2619375" cy="2590800"/>
          </a:xfrm>
          <a:prstGeom prst="rect">
            <a:avLst/>
          </a:prstGeom>
          <a:noFill/>
          <a:ln>
            <a:noFill/>
          </a:ln>
        </p:spPr>
      </p:pic>
      <p:pic>
        <p:nvPicPr>
          <p:cNvPr id="341" name="Google Shape;341;p27"/>
          <p:cNvPicPr preferRelativeResize="0"/>
          <p:nvPr/>
        </p:nvPicPr>
        <p:blipFill>
          <a:blip r:embed="rId7">
            <a:alphaModFix/>
          </a:blip>
          <a:stretch>
            <a:fillRect/>
          </a:stretch>
        </p:blipFill>
        <p:spPr>
          <a:xfrm>
            <a:off x="2801649" y="4610575"/>
            <a:ext cx="3515250" cy="1783670"/>
          </a:xfrm>
          <a:prstGeom prst="rect">
            <a:avLst/>
          </a:prstGeom>
          <a:noFill/>
          <a:ln>
            <a:noFill/>
          </a:ln>
        </p:spPr>
      </p:pic>
      <p:pic>
        <p:nvPicPr>
          <p:cNvPr id="342" name="Google Shape;342;p27"/>
          <p:cNvPicPr preferRelativeResize="0"/>
          <p:nvPr/>
        </p:nvPicPr>
        <p:blipFill>
          <a:blip r:embed="rId8">
            <a:alphaModFix/>
          </a:blip>
          <a:stretch>
            <a:fillRect/>
          </a:stretch>
        </p:blipFill>
        <p:spPr>
          <a:xfrm>
            <a:off x="6469301" y="3301665"/>
            <a:ext cx="2462050" cy="1919560"/>
          </a:xfrm>
          <a:prstGeom prst="rect">
            <a:avLst/>
          </a:prstGeom>
          <a:noFill/>
          <a:ln>
            <a:noFill/>
          </a:ln>
        </p:spPr>
      </p:pic>
      <p:pic>
        <p:nvPicPr>
          <p:cNvPr id="343" name="Google Shape;343;p27"/>
          <p:cNvPicPr preferRelativeResize="0"/>
          <p:nvPr/>
        </p:nvPicPr>
        <p:blipFill>
          <a:blip r:embed="rId9">
            <a:alphaModFix/>
          </a:blip>
          <a:stretch>
            <a:fillRect/>
          </a:stretch>
        </p:blipFill>
        <p:spPr>
          <a:xfrm>
            <a:off x="2924175" y="2568898"/>
            <a:ext cx="3171825" cy="1866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4000"/>
              <a:buFont typeface="Calibri"/>
              <a:buNone/>
            </a:pPr>
            <a:r>
              <a:rPr lang="en-US"/>
              <a:t>RESOURCES </a:t>
            </a:r>
            <a:endParaRPr/>
          </a:p>
        </p:txBody>
      </p:sp>
      <p:sp>
        <p:nvSpPr>
          <p:cNvPr id="350" name="Google Shape;350;p2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888888"/>
              </a:buClr>
              <a:buSzPts val="2000"/>
              <a:buNone/>
            </a:pPr>
            <a:r>
              <a:rPr i="1" lang="en-US"/>
              <a:t>Pool Safely</a:t>
            </a:r>
            <a:r>
              <a:rPr lang="en-US"/>
              <a:t> Collaborator Toolkit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1"/>
          <p:cNvSpPr txBox="1"/>
          <p:nvPr>
            <p:ph type="title"/>
          </p:nvPr>
        </p:nvSpPr>
        <p:spPr>
          <a:xfrm>
            <a:off x="457200" y="457199"/>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US"/>
              <a:t>The Adventures of Splish &amp; Splash</a:t>
            </a:r>
            <a:br>
              <a:rPr lang="en-US"/>
            </a:br>
            <a:endParaRPr/>
          </a:p>
        </p:txBody>
      </p:sp>
      <p:sp>
        <p:nvSpPr>
          <p:cNvPr id="357" name="Google Shape;357;p31"/>
          <p:cNvSpPr txBox="1"/>
          <p:nvPr>
            <p:ph idx="1" type="body"/>
          </p:nvPr>
        </p:nvSpPr>
        <p:spPr>
          <a:xfrm>
            <a:off x="304800" y="1828800"/>
            <a:ext cx="5410200" cy="3834038"/>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2900"/>
              <a:buChar char="•"/>
            </a:pPr>
            <a:r>
              <a:rPr lang="en-US" sz="2900">
                <a:latin typeface="Calibri"/>
                <a:ea typeface="Calibri"/>
                <a:cs typeface="Calibri"/>
                <a:sym typeface="Calibri"/>
              </a:rPr>
              <a:t>The </a:t>
            </a:r>
            <a:r>
              <a:rPr i="1" lang="en-US" sz="2900">
                <a:latin typeface="Calibri"/>
                <a:ea typeface="Calibri"/>
                <a:cs typeface="Calibri"/>
                <a:sym typeface="Calibri"/>
              </a:rPr>
              <a:t>Pool Safely </a:t>
            </a:r>
            <a:r>
              <a:rPr lang="en-US" sz="2900">
                <a:latin typeface="Calibri"/>
                <a:ea typeface="Calibri"/>
                <a:cs typeface="Calibri"/>
                <a:sym typeface="Calibri"/>
              </a:rPr>
              <a:t>app helps children learn about the dos and don’ts of water safety</a:t>
            </a:r>
            <a:endParaRPr/>
          </a:p>
          <a:p>
            <a:pPr indent="0" lvl="0" marL="0" rtl="0" algn="l">
              <a:spcBef>
                <a:spcPts val="400"/>
              </a:spcBef>
              <a:spcAft>
                <a:spcPts val="0"/>
              </a:spcAft>
              <a:buClr>
                <a:schemeClr val="dk1"/>
              </a:buClr>
              <a:buSzPts val="2000"/>
              <a:buNone/>
            </a:pPr>
            <a:r>
              <a:t/>
            </a:r>
            <a:endParaRPr sz="2000">
              <a:latin typeface="Calibri"/>
              <a:ea typeface="Calibri"/>
              <a:cs typeface="Calibri"/>
              <a:sym typeface="Calibri"/>
            </a:endParaRPr>
          </a:p>
          <a:p>
            <a:pPr indent="-342900" lvl="0" marL="342900" rtl="0" algn="l">
              <a:spcBef>
                <a:spcPts val="580"/>
              </a:spcBef>
              <a:spcAft>
                <a:spcPts val="0"/>
              </a:spcAft>
              <a:buClr>
                <a:schemeClr val="dk1"/>
              </a:buClr>
              <a:buSzPts val="2900"/>
              <a:buChar char="•"/>
            </a:pPr>
            <a:r>
              <a:rPr lang="en-US" sz="2900">
                <a:latin typeface="Calibri"/>
                <a:ea typeface="Calibri"/>
                <a:cs typeface="Calibri"/>
                <a:sym typeface="Calibri"/>
              </a:rPr>
              <a:t>To download the </a:t>
            </a:r>
            <a:r>
              <a:rPr i="1" lang="en-US" sz="2900">
                <a:latin typeface="Calibri"/>
                <a:ea typeface="Calibri"/>
                <a:cs typeface="Calibri"/>
                <a:sym typeface="Calibri"/>
              </a:rPr>
              <a:t>Pool Safely </a:t>
            </a:r>
            <a:r>
              <a:rPr lang="en-US" sz="2900">
                <a:latin typeface="Calibri"/>
                <a:ea typeface="Calibri"/>
                <a:cs typeface="Calibri"/>
                <a:sym typeface="Calibri"/>
              </a:rPr>
              <a:t>app on iPhone or Android: </a:t>
            </a:r>
            <a:r>
              <a:rPr lang="en-US" sz="2900" u="sng">
                <a:solidFill>
                  <a:srgbClr val="FF0000"/>
                </a:solidFill>
                <a:latin typeface="Calibri"/>
                <a:ea typeface="Calibri"/>
                <a:cs typeface="Calibri"/>
                <a:sym typeface="Calibri"/>
                <a:hlinkClick r:id="rId3">
                  <a:extLst>
                    <a:ext uri="{A12FA001-AC4F-418D-AE19-62706E023703}">
                      <ahyp:hlinkClr val="tx"/>
                    </a:ext>
                  </a:extLst>
                </a:hlinkClick>
              </a:rPr>
              <a:t>http://www.poolsafely.gov/parents/kids-corner/</a:t>
            </a:r>
            <a:r>
              <a:rPr lang="en-US" sz="2900">
                <a:solidFill>
                  <a:srgbClr val="FF0000"/>
                </a:solidFill>
                <a:latin typeface="Calibri"/>
                <a:ea typeface="Calibri"/>
                <a:cs typeface="Calibri"/>
                <a:sym typeface="Calibri"/>
              </a:rPr>
              <a:t> </a:t>
            </a:r>
            <a:endParaRPr/>
          </a:p>
          <a:p>
            <a:pPr indent="0" lvl="1" marL="457200" rtl="0" algn="l">
              <a:spcBef>
                <a:spcPts val="400"/>
              </a:spcBef>
              <a:spcAft>
                <a:spcPts val="0"/>
              </a:spcAft>
              <a:buClr>
                <a:schemeClr val="dk1"/>
              </a:buClr>
              <a:buSzPts val="2000"/>
              <a:buNone/>
            </a:pPr>
            <a:r>
              <a:rPr lang="en-US" sz="2000"/>
              <a:t> </a:t>
            </a:r>
            <a:endParaRPr/>
          </a:p>
          <a:p>
            <a:pPr indent="-107950" lvl="1" marL="742950" rtl="0" algn="l">
              <a:spcBef>
                <a:spcPts val="560"/>
              </a:spcBef>
              <a:spcAft>
                <a:spcPts val="0"/>
              </a:spcAft>
              <a:buClr>
                <a:schemeClr val="dk1"/>
              </a:buClr>
              <a:buSzPts val="2800"/>
              <a:buNone/>
            </a:pPr>
            <a:r>
              <a:t/>
            </a:r>
            <a:endParaRPr/>
          </a:p>
        </p:txBody>
      </p:sp>
      <p:pic>
        <p:nvPicPr>
          <p:cNvPr id="358" name="Google Shape;358;p31"/>
          <p:cNvPicPr preferRelativeResize="0"/>
          <p:nvPr/>
        </p:nvPicPr>
        <p:blipFill rotWithShape="1">
          <a:blip r:embed="rId4">
            <a:alphaModFix/>
          </a:blip>
          <a:srcRect b="0" l="0" r="0" t="0"/>
          <a:stretch/>
        </p:blipFill>
        <p:spPr>
          <a:xfrm>
            <a:off x="5855198" y="1739556"/>
            <a:ext cx="2984002" cy="1675376"/>
          </a:xfrm>
          <a:prstGeom prst="rect">
            <a:avLst/>
          </a:prstGeom>
          <a:noFill/>
          <a:ln>
            <a:noFill/>
          </a:ln>
        </p:spPr>
      </p:pic>
      <p:pic>
        <p:nvPicPr>
          <p:cNvPr id="359" name="Google Shape;359;p31"/>
          <p:cNvPicPr preferRelativeResize="0"/>
          <p:nvPr/>
        </p:nvPicPr>
        <p:blipFill rotWithShape="1">
          <a:blip r:embed="rId5">
            <a:alphaModFix/>
          </a:blip>
          <a:srcRect b="0" l="0" r="0" t="0"/>
          <a:stretch/>
        </p:blipFill>
        <p:spPr>
          <a:xfrm>
            <a:off x="5863132" y="3962401"/>
            <a:ext cx="2975874" cy="16753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2"/>
          <p:cNvSpPr txBox="1"/>
          <p:nvPr>
            <p:ph type="title"/>
          </p:nvPr>
        </p:nvSpPr>
        <p:spPr>
          <a:xfrm>
            <a:off x="304800" y="44958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alibri"/>
              <a:buNone/>
            </a:pPr>
            <a:r>
              <a:rPr lang="en-US" sz="3600">
                <a:latin typeface="Calibri"/>
                <a:ea typeface="Calibri"/>
                <a:cs typeface="Calibri"/>
                <a:sym typeface="Calibri"/>
              </a:rPr>
              <a:t>To watch a video featuring Tia Mowry sharing </a:t>
            </a:r>
            <a:r>
              <a:rPr i="1" lang="en-US" sz="3600">
                <a:latin typeface="Calibri"/>
                <a:ea typeface="Calibri"/>
                <a:cs typeface="Calibri"/>
                <a:sym typeface="Calibri"/>
              </a:rPr>
              <a:t>Pool Safely </a:t>
            </a:r>
            <a:r>
              <a:rPr lang="en-US" sz="3600">
                <a:latin typeface="Calibri"/>
                <a:ea typeface="Calibri"/>
                <a:cs typeface="Calibri"/>
                <a:sym typeface="Calibri"/>
              </a:rPr>
              <a:t>tips:</a:t>
            </a:r>
            <a:br>
              <a:rPr lang="en-US" sz="3600">
                <a:latin typeface="Calibri"/>
                <a:ea typeface="Calibri"/>
                <a:cs typeface="Calibri"/>
                <a:sym typeface="Calibri"/>
              </a:rPr>
            </a:br>
            <a:r>
              <a:rPr lang="en-US" sz="2200" u="sng">
                <a:solidFill>
                  <a:schemeClr val="hlink"/>
                </a:solidFill>
                <a:latin typeface="Calibri"/>
                <a:ea typeface="Calibri"/>
                <a:cs typeface="Calibri"/>
                <a:sym typeface="Calibri"/>
                <a:hlinkClick r:id="rId3"/>
              </a:rPr>
              <a:t>https://www.poolsafely.gov/blog/behind-the-scenes-tia-mowry-urges-families-to-pool-safely-in-new-video/</a:t>
            </a:r>
            <a:r>
              <a:rPr lang="en-US" sz="2200">
                <a:latin typeface="Calibri"/>
                <a:ea typeface="Calibri"/>
                <a:cs typeface="Calibri"/>
                <a:sym typeface="Calibri"/>
              </a:rPr>
              <a:t> </a:t>
            </a:r>
            <a:br>
              <a:rPr lang="en-US">
                <a:latin typeface="Calibri"/>
                <a:ea typeface="Calibri"/>
                <a:cs typeface="Calibri"/>
                <a:sym typeface="Calibri"/>
              </a:rPr>
            </a:br>
            <a:endParaRPr/>
          </a:p>
        </p:txBody>
      </p:sp>
      <p:sp>
        <p:nvSpPr>
          <p:cNvPr id="366" name="Google Shape;366;p32"/>
          <p:cNvSpPr txBox="1"/>
          <p:nvPr/>
        </p:nvSpPr>
        <p:spPr>
          <a:xfrm>
            <a:off x="304800" y="356528"/>
            <a:ext cx="8312728"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000">
                <a:solidFill>
                  <a:schemeClr val="dk1"/>
                </a:solidFill>
                <a:latin typeface="Calibri"/>
                <a:ea typeface="Calibri"/>
                <a:cs typeface="Calibri"/>
                <a:sym typeface="Calibri"/>
              </a:rPr>
              <a:t>Pool Safely </a:t>
            </a:r>
            <a:r>
              <a:rPr b="1" lang="en-US" sz="4000">
                <a:solidFill>
                  <a:schemeClr val="dk1"/>
                </a:solidFill>
                <a:latin typeface="Calibri"/>
                <a:ea typeface="Calibri"/>
                <a:cs typeface="Calibri"/>
                <a:sym typeface="Calibri"/>
              </a:rPr>
              <a:t>Video with Tia Mowry</a:t>
            </a:r>
            <a:endParaRPr/>
          </a:p>
        </p:txBody>
      </p:sp>
      <p:pic>
        <p:nvPicPr>
          <p:cNvPr descr="video stills of Tia Mowry in her Pool Safely video." id="367" name="Google Shape;367;p32"/>
          <p:cNvPicPr preferRelativeResize="0"/>
          <p:nvPr/>
        </p:nvPicPr>
        <p:blipFill rotWithShape="1">
          <a:blip r:embed="rId4">
            <a:alphaModFix/>
          </a:blip>
          <a:srcRect b="0" l="0" r="0" t="0"/>
          <a:stretch/>
        </p:blipFill>
        <p:spPr>
          <a:xfrm>
            <a:off x="1849582" y="1143000"/>
            <a:ext cx="5444836" cy="272241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3"/>
          <p:cNvSpPr txBox="1"/>
          <p:nvPr>
            <p:ph type="title"/>
          </p:nvPr>
        </p:nvSpPr>
        <p:spPr>
          <a:xfrm>
            <a:off x="304800" y="457348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alibri"/>
              <a:buNone/>
            </a:pPr>
            <a:r>
              <a:rPr lang="en-US" sz="3600">
                <a:latin typeface="Calibri"/>
                <a:ea typeface="Calibri"/>
                <a:cs typeface="Calibri"/>
                <a:sym typeface="Calibri"/>
              </a:rPr>
              <a:t>To get a list of customized water safety materials tailored to you:</a:t>
            </a:r>
            <a:br>
              <a:rPr lang="en-US" sz="3600">
                <a:latin typeface="Calibri"/>
                <a:ea typeface="Calibri"/>
                <a:cs typeface="Calibri"/>
                <a:sym typeface="Calibri"/>
              </a:rPr>
            </a:br>
            <a:r>
              <a:rPr lang="en-US" sz="2200" u="sng">
                <a:solidFill>
                  <a:schemeClr val="hlink"/>
                </a:solidFill>
                <a:latin typeface="Calibri"/>
                <a:ea typeface="Calibri"/>
                <a:cs typeface="Calibri"/>
                <a:sym typeface="Calibri"/>
                <a:hlinkClick r:id="rId3"/>
              </a:rPr>
              <a:t>https://www.poolsafely.gov/blog/how-can-we-help-you-save-a-life-introducing-the-new-s-w-i-m-tool/</a:t>
            </a:r>
            <a:r>
              <a:rPr lang="en-US" sz="2200">
                <a:latin typeface="Calibri"/>
                <a:ea typeface="Calibri"/>
                <a:cs typeface="Calibri"/>
                <a:sym typeface="Calibri"/>
              </a:rPr>
              <a:t> </a:t>
            </a:r>
            <a:br>
              <a:rPr lang="en-US">
                <a:latin typeface="Calibri"/>
                <a:ea typeface="Calibri"/>
                <a:cs typeface="Calibri"/>
                <a:sym typeface="Calibri"/>
              </a:rPr>
            </a:br>
            <a:endParaRPr/>
          </a:p>
        </p:txBody>
      </p:sp>
      <p:sp>
        <p:nvSpPr>
          <p:cNvPr id="374" name="Google Shape;374;p33"/>
          <p:cNvSpPr txBox="1"/>
          <p:nvPr/>
        </p:nvSpPr>
        <p:spPr>
          <a:xfrm>
            <a:off x="228600" y="304800"/>
            <a:ext cx="86868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Calibri"/>
                <a:ea typeface="Calibri"/>
                <a:cs typeface="Calibri"/>
                <a:sym typeface="Calibri"/>
              </a:rPr>
              <a:t>Safer Water Information Match (S.W.I.M.) Tool</a:t>
            </a:r>
            <a:endParaRPr/>
          </a:p>
        </p:txBody>
      </p:sp>
      <p:pic>
        <p:nvPicPr>
          <p:cNvPr id="375" name="Google Shape;375;p33"/>
          <p:cNvPicPr preferRelativeResize="0"/>
          <p:nvPr/>
        </p:nvPicPr>
        <p:blipFill rotWithShape="1">
          <a:blip r:embed="rId4">
            <a:alphaModFix/>
          </a:blip>
          <a:srcRect b="0" l="0" r="0" t="0"/>
          <a:stretch/>
        </p:blipFill>
        <p:spPr>
          <a:xfrm>
            <a:off x="1524000" y="990600"/>
            <a:ext cx="5791200" cy="2895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4000"/>
              <a:buFont typeface="Calibri"/>
              <a:buNone/>
            </a:pPr>
            <a:r>
              <a:rPr lang="en-US"/>
              <a:t>MESSAGING</a:t>
            </a:r>
            <a:endParaRPr/>
          </a:p>
        </p:txBody>
      </p:sp>
      <p:sp>
        <p:nvSpPr>
          <p:cNvPr id="162" name="Google Shape;162;p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888888"/>
              </a:buClr>
              <a:buSzPts val="2000"/>
              <a:buNone/>
            </a:pPr>
            <a:r>
              <a:rPr i="1" lang="en-US"/>
              <a:t>Pool Safely</a:t>
            </a:r>
            <a:r>
              <a:rPr lang="en-US"/>
              <a:t> Collaborator Toolkit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i="1" lang="en-US"/>
              <a:t>Pool Safely </a:t>
            </a:r>
            <a:r>
              <a:rPr b="1" lang="en-US"/>
              <a:t>Blog</a:t>
            </a:r>
            <a:endParaRPr i="1"/>
          </a:p>
        </p:txBody>
      </p:sp>
      <p:sp>
        <p:nvSpPr>
          <p:cNvPr id="381" name="Google Shape;381;p34"/>
          <p:cNvSpPr txBox="1"/>
          <p:nvPr>
            <p:ph idx="1" type="body"/>
          </p:nvPr>
        </p:nvSpPr>
        <p:spPr>
          <a:xfrm>
            <a:off x="215275" y="1481400"/>
            <a:ext cx="8471400" cy="1143000"/>
          </a:xfrm>
          <a:prstGeom prst="rect">
            <a:avLst/>
          </a:prstGeom>
          <a:noFill/>
          <a:ln>
            <a:noFill/>
          </a:ln>
        </p:spPr>
        <p:txBody>
          <a:bodyPr anchorCtr="0" anchor="t" bIns="45700" lIns="91425" spcFirstLastPara="1" rIns="91425" wrap="square" tIns="45700">
            <a:normAutofit/>
          </a:bodyPr>
          <a:lstStyle/>
          <a:p>
            <a:pPr indent="-316230" lvl="0" marL="342900" rtl="0" algn="l">
              <a:spcBef>
                <a:spcPts val="0"/>
              </a:spcBef>
              <a:spcAft>
                <a:spcPts val="0"/>
              </a:spcAft>
              <a:buClr>
                <a:schemeClr val="dk1"/>
              </a:buClr>
              <a:buSzPts val="2300"/>
              <a:buChar char="•"/>
            </a:pPr>
            <a:r>
              <a:rPr lang="en-US" sz="2300"/>
              <a:t>Check out the </a:t>
            </a:r>
            <a:r>
              <a:rPr i="1" lang="en-US" sz="2300"/>
              <a:t>Pool Safely</a:t>
            </a:r>
            <a:r>
              <a:rPr lang="en-US" sz="2300"/>
              <a:t> blog! </a:t>
            </a:r>
            <a:r>
              <a:rPr lang="en-US" sz="2300" u="sng">
                <a:solidFill>
                  <a:schemeClr val="hlink"/>
                </a:solidFill>
                <a:hlinkClick r:id="rId3"/>
              </a:rPr>
              <a:t>https://www.poolsafely.gov/blog/</a:t>
            </a:r>
            <a:r>
              <a:rPr lang="en-US" sz="2300"/>
              <a:t> </a:t>
            </a:r>
            <a:endParaRPr sz="2300"/>
          </a:p>
        </p:txBody>
      </p:sp>
      <p:pic>
        <p:nvPicPr>
          <p:cNvPr id="382" name="Google Shape;382;p34"/>
          <p:cNvPicPr preferRelativeResize="0"/>
          <p:nvPr/>
        </p:nvPicPr>
        <p:blipFill>
          <a:blip r:embed="rId4">
            <a:alphaModFix/>
          </a:blip>
          <a:stretch>
            <a:fillRect/>
          </a:stretch>
        </p:blipFill>
        <p:spPr>
          <a:xfrm>
            <a:off x="1965300" y="3533500"/>
            <a:ext cx="5213401" cy="2504416"/>
          </a:xfrm>
          <a:prstGeom prst="rect">
            <a:avLst/>
          </a:prstGeom>
          <a:noFill/>
          <a:ln>
            <a:noFill/>
          </a:ln>
        </p:spPr>
      </p:pic>
      <p:sp>
        <p:nvSpPr>
          <p:cNvPr id="383" name="Google Shape;383;p34"/>
          <p:cNvSpPr txBox="1"/>
          <p:nvPr/>
        </p:nvSpPr>
        <p:spPr>
          <a:xfrm>
            <a:off x="215400" y="2023275"/>
            <a:ext cx="8471400" cy="1662300"/>
          </a:xfrm>
          <a:prstGeom prst="rect">
            <a:avLst/>
          </a:prstGeom>
          <a:noFill/>
          <a:ln>
            <a:noFill/>
          </a:ln>
        </p:spPr>
        <p:txBody>
          <a:bodyPr anchorCtr="0" anchor="t" bIns="91425" lIns="91425" spcFirstLastPara="1" rIns="91425" wrap="square" tIns="91425">
            <a:spAutoFit/>
          </a:bodyPr>
          <a:lstStyle/>
          <a:p>
            <a:pPr indent="-322580" lvl="0" marL="342900" rtl="0" algn="l">
              <a:spcBef>
                <a:spcPts val="544"/>
              </a:spcBef>
              <a:spcAft>
                <a:spcPts val="0"/>
              </a:spcAft>
              <a:buClr>
                <a:schemeClr val="dk1"/>
              </a:buClr>
              <a:buSzPts val="2400"/>
              <a:buChar char="•"/>
            </a:pPr>
            <a:r>
              <a:rPr lang="en-US" sz="2400">
                <a:solidFill>
                  <a:schemeClr val="dk1"/>
                </a:solidFill>
                <a:latin typeface="Calibri"/>
                <a:ea typeface="Calibri"/>
                <a:cs typeface="Calibri"/>
                <a:sym typeface="Calibri"/>
              </a:rPr>
              <a:t>You’ll get a behind-the-scenes look at the </a:t>
            </a:r>
            <a:r>
              <a:rPr i="1" lang="en-US" sz="2400">
                <a:solidFill>
                  <a:schemeClr val="dk1"/>
                </a:solidFill>
                <a:latin typeface="Calibri"/>
                <a:ea typeface="Calibri"/>
                <a:cs typeface="Calibri"/>
                <a:sym typeface="Calibri"/>
              </a:rPr>
              <a:t>Pool Safely </a:t>
            </a:r>
            <a:r>
              <a:rPr lang="en-US" sz="2400">
                <a:solidFill>
                  <a:schemeClr val="dk1"/>
                </a:solidFill>
                <a:latin typeface="Calibri"/>
                <a:ea typeface="Calibri"/>
                <a:cs typeface="Calibri"/>
                <a:sym typeface="Calibri"/>
              </a:rPr>
              <a:t>campaign, learn practical safety information and stay up-to-date with the latest activities in the water safety community.</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5"/>
          <p:cNvSpPr txBox="1"/>
          <p:nvPr>
            <p:ph type="title"/>
          </p:nvPr>
        </p:nvSpPr>
        <p:spPr>
          <a:xfrm>
            <a:off x="493143" y="130181"/>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Materials Catalog</a:t>
            </a:r>
            <a:endParaRPr/>
          </a:p>
        </p:txBody>
      </p:sp>
      <p:sp>
        <p:nvSpPr>
          <p:cNvPr id="390" name="Google Shape;390;p35"/>
          <p:cNvSpPr txBox="1"/>
          <p:nvPr>
            <p:ph idx="1" type="body"/>
          </p:nvPr>
        </p:nvSpPr>
        <p:spPr>
          <a:xfrm>
            <a:off x="343876" y="1676400"/>
            <a:ext cx="4505855" cy="3517351"/>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None/>
            </a:pPr>
            <a:r>
              <a:rPr lang="en-US" sz="2800"/>
              <a:t>Download for no charge brochures, tip cards, posters, videos and more in English and Spanish through our online materials catalog:  </a:t>
            </a:r>
            <a:r>
              <a:rPr lang="en-US" sz="2800" u="sng">
                <a:solidFill>
                  <a:schemeClr val="hlink"/>
                </a:solidFill>
                <a:hlinkClick r:id="rId3"/>
              </a:rPr>
              <a:t>https://www.poolsafely.gov/educational-materials-catalog/</a:t>
            </a:r>
            <a:r>
              <a:rPr lang="en-US" sz="2800"/>
              <a:t> </a:t>
            </a:r>
            <a:endParaRPr/>
          </a:p>
        </p:txBody>
      </p:sp>
      <p:pic>
        <p:nvPicPr>
          <p:cNvPr id="391" name="Google Shape;391;p35"/>
          <p:cNvPicPr preferRelativeResize="0"/>
          <p:nvPr/>
        </p:nvPicPr>
        <p:blipFill rotWithShape="1">
          <a:blip r:embed="rId4">
            <a:alphaModFix/>
          </a:blip>
          <a:srcRect b="0" l="0" r="0" t="0"/>
          <a:stretch/>
        </p:blipFill>
        <p:spPr>
          <a:xfrm>
            <a:off x="6771431" y="2625764"/>
            <a:ext cx="1951312" cy="2635351"/>
          </a:xfrm>
          <a:prstGeom prst="rect">
            <a:avLst/>
          </a:prstGeom>
          <a:noFill/>
          <a:ln>
            <a:noFill/>
          </a:ln>
        </p:spPr>
      </p:pic>
      <p:pic>
        <p:nvPicPr>
          <p:cNvPr id="392" name="Google Shape;392;p35"/>
          <p:cNvPicPr preferRelativeResize="0"/>
          <p:nvPr/>
        </p:nvPicPr>
        <p:blipFill rotWithShape="1">
          <a:blip r:embed="rId5">
            <a:alphaModFix/>
          </a:blip>
          <a:srcRect b="0" l="0" r="0" t="0"/>
          <a:stretch/>
        </p:blipFill>
        <p:spPr>
          <a:xfrm>
            <a:off x="5059266" y="4375117"/>
            <a:ext cx="1481881" cy="1806855"/>
          </a:xfrm>
          <a:prstGeom prst="rect">
            <a:avLst/>
          </a:prstGeom>
          <a:noFill/>
          <a:ln>
            <a:noFill/>
          </a:ln>
        </p:spPr>
      </p:pic>
      <p:pic>
        <p:nvPicPr>
          <p:cNvPr id="393" name="Google Shape;393;p35"/>
          <p:cNvPicPr preferRelativeResize="0"/>
          <p:nvPr/>
        </p:nvPicPr>
        <p:blipFill rotWithShape="1">
          <a:blip r:embed="rId6">
            <a:alphaModFix/>
          </a:blip>
          <a:srcRect b="0" l="0" r="0" t="0"/>
          <a:stretch/>
        </p:blipFill>
        <p:spPr>
          <a:xfrm>
            <a:off x="4651142" y="1976113"/>
            <a:ext cx="1770078" cy="164316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4000"/>
              <a:buFont typeface="Calibri"/>
              <a:buNone/>
            </a:pPr>
            <a:r>
              <a:rPr lang="en-US"/>
              <a:t>CONTACT INFORMATION </a:t>
            </a:r>
            <a:endParaRPr/>
          </a:p>
        </p:txBody>
      </p:sp>
      <p:sp>
        <p:nvSpPr>
          <p:cNvPr id="400" name="Google Shape;400;p3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888888"/>
              </a:buClr>
              <a:buSzPts val="2000"/>
              <a:buNone/>
            </a:pPr>
            <a:r>
              <a:rPr i="1" lang="en-US"/>
              <a:t>Pool Safely</a:t>
            </a:r>
            <a:r>
              <a:rPr lang="en-US"/>
              <a:t> Collaborator Toolkit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Keep in touch with </a:t>
            </a:r>
            <a:r>
              <a:rPr b="1" i="1" lang="en-US"/>
              <a:t>Pool Safely</a:t>
            </a:r>
            <a:r>
              <a:rPr b="1" lang="en-US"/>
              <a:t>!</a:t>
            </a:r>
            <a:endParaRPr b="1" i="1"/>
          </a:p>
        </p:txBody>
      </p:sp>
      <p:sp>
        <p:nvSpPr>
          <p:cNvPr id="407" name="Google Shape;407;p37"/>
          <p:cNvSpPr txBox="1"/>
          <p:nvPr>
            <p:ph idx="1" type="body"/>
          </p:nvPr>
        </p:nvSpPr>
        <p:spPr>
          <a:xfrm>
            <a:off x="457200" y="1219200"/>
            <a:ext cx="8458200" cy="4953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Char char="•"/>
            </a:pPr>
            <a:r>
              <a:rPr lang="en-US" sz="2000">
                <a:latin typeface="Calibri"/>
                <a:ea typeface="Calibri"/>
                <a:cs typeface="Calibri"/>
                <a:sym typeface="Calibri"/>
              </a:rPr>
              <a:t>To follow </a:t>
            </a:r>
            <a:r>
              <a:rPr i="1" lang="en-US" sz="2000">
                <a:latin typeface="Calibri"/>
                <a:ea typeface="Calibri"/>
                <a:cs typeface="Calibri"/>
                <a:sym typeface="Calibri"/>
              </a:rPr>
              <a:t>Pool Safely </a:t>
            </a:r>
            <a:r>
              <a:rPr lang="en-US" sz="2000">
                <a:latin typeface="Calibri"/>
                <a:ea typeface="Calibri"/>
                <a:cs typeface="Calibri"/>
                <a:sym typeface="Calibri"/>
              </a:rPr>
              <a:t>on Twitter: </a:t>
            </a:r>
            <a:r>
              <a:rPr lang="en-US" sz="2000" u="sng">
                <a:solidFill>
                  <a:schemeClr val="hlink"/>
                </a:solidFill>
                <a:latin typeface="Calibri"/>
                <a:ea typeface="Calibri"/>
                <a:cs typeface="Calibri"/>
                <a:sym typeface="Calibri"/>
                <a:hlinkClick r:id="rId3"/>
              </a:rPr>
              <a:t>https://twitter.com/poolsafely</a:t>
            </a:r>
            <a:r>
              <a:rPr lang="en-US" sz="2000">
                <a:latin typeface="Calibri"/>
                <a:ea typeface="Calibri"/>
                <a:cs typeface="Calibri"/>
                <a:sym typeface="Calibri"/>
              </a:rPr>
              <a:t> </a:t>
            </a:r>
            <a:endParaRPr/>
          </a:p>
          <a:p>
            <a:pPr indent="-215900" lvl="0" marL="342900" rtl="0" algn="l">
              <a:spcBef>
                <a:spcPts val="400"/>
              </a:spcBef>
              <a:spcAft>
                <a:spcPts val="0"/>
              </a:spcAft>
              <a:buClr>
                <a:schemeClr val="dk1"/>
              </a:buClr>
              <a:buSzPts val="2000"/>
              <a:buNone/>
            </a:pPr>
            <a:r>
              <a:t/>
            </a:r>
            <a:endParaRPr sz="2000">
              <a:latin typeface="Calibri"/>
              <a:ea typeface="Calibri"/>
              <a:cs typeface="Calibri"/>
              <a:sym typeface="Calibri"/>
            </a:endParaRPr>
          </a:p>
          <a:p>
            <a:pPr indent="-342900" lvl="0" marL="342900" rtl="0" algn="l">
              <a:spcBef>
                <a:spcPts val="400"/>
              </a:spcBef>
              <a:spcAft>
                <a:spcPts val="0"/>
              </a:spcAft>
              <a:buClr>
                <a:schemeClr val="dk1"/>
              </a:buClr>
              <a:buSzPts val="2000"/>
              <a:buChar char="•"/>
            </a:pPr>
            <a:r>
              <a:rPr lang="en-US" sz="2000">
                <a:latin typeface="Calibri"/>
                <a:ea typeface="Calibri"/>
                <a:cs typeface="Calibri"/>
                <a:sym typeface="Calibri"/>
              </a:rPr>
              <a:t>To follow </a:t>
            </a:r>
            <a:r>
              <a:rPr i="1" lang="en-US" sz="2000">
                <a:latin typeface="Calibri"/>
                <a:ea typeface="Calibri"/>
                <a:cs typeface="Calibri"/>
                <a:sym typeface="Calibri"/>
              </a:rPr>
              <a:t>Pool Safely </a:t>
            </a:r>
            <a:r>
              <a:rPr lang="en-US" sz="2000">
                <a:latin typeface="Calibri"/>
                <a:ea typeface="Calibri"/>
                <a:cs typeface="Calibri"/>
                <a:sym typeface="Calibri"/>
              </a:rPr>
              <a:t>on Instagram: </a:t>
            </a:r>
            <a:r>
              <a:rPr lang="en-US" sz="2000" u="sng">
                <a:solidFill>
                  <a:schemeClr val="hlink"/>
                </a:solidFill>
                <a:latin typeface="Calibri"/>
                <a:ea typeface="Calibri"/>
                <a:cs typeface="Calibri"/>
                <a:sym typeface="Calibri"/>
                <a:hlinkClick r:id="rId4"/>
              </a:rPr>
              <a:t>https://www.instagram.com/poolsafely/</a:t>
            </a:r>
            <a:endParaRPr sz="2000">
              <a:latin typeface="Calibri"/>
              <a:ea typeface="Calibri"/>
              <a:cs typeface="Calibri"/>
              <a:sym typeface="Calibri"/>
            </a:endParaRPr>
          </a:p>
          <a:p>
            <a:pPr indent="-215900" lvl="0" marL="342900" rtl="0" algn="l">
              <a:spcBef>
                <a:spcPts val="400"/>
              </a:spcBef>
              <a:spcAft>
                <a:spcPts val="0"/>
              </a:spcAft>
              <a:buClr>
                <a:schemeClr val="dk1"/>
              </a:buClr>
              <a:buSzPts val="2000"/>
              <a:buNone/>
            </a:pPr>
            <a:r>
              <a:t/>
            </a:r>
            <a:endParaRPr sz="2000">
              <a:latin typeface="Calibri"/>
              <a:ea typeface="Calibri"/>
              <a:cs typeface="Calibri"/>
              <a:sym typeface="Calibri"/>
            </a:endParaRPr>
          </a:p>
          <a:p>
            <a:pPr indent="-342900" lvl="0" marL="342900" rtl="0" algn="l">
              <a:spcBef>
                <a:spcPts val="400"/>
              </a:spcBef>
              <a:spcAft>
                <a:spcPts val="0"/>
              </a:spcAft>
              <a:buClr>
                <a:schemeClr val="dk1"/>
              </a:buClr>
              <a:buSzPts val="2000"/>
              <a:buChar char="•"/>
            </a:pPr>
            <a:r>
              <a:rPr lang="en-US" sz="2000">
                <a:latin typeface="Calibri"/>
                <a:ea typeface="Calibri"/>
                <a:cs typeface="Calibri"/>
                <a:sym typeface="Calibri"/>
              </a:rPr>
              <a:t>To follow </a:t>
            </a:r>
            <a:r>
              <a:rPr i="1" lang="en-US" sz="2000">
                <a:latin typeface="Calibri"/>
                <a:ea typeface="Calibri"/>
                <a:cs typeface="Calibri"/>
                <a:sym typeface="Calibri"/>
              </a:rPr>
              <a:t>Pool Safely </a:t>
            </a:r>
            <a:r>
              <a:rPr lang="en-US" sz="2000">
                <a:latin typeface="Calibri"/>
                <a:ea typeface="Calibri"/>
                <a:cs typeface="Calibri"/>
                <a:sym typeface="Calibri"/>
              </a:rPr>
              <a:t>on Facebook: </a:t>
            </a:r>
            <a:r>
              <a:rPr lang="en-US" sz="2000" u="sng">
                <a:solidFill>
                  <a:schemeClr val="hlink"/>
                </a:solidFill>
                <a:latin typeface="Calibri"/>
                <a:ea typeface="Calibri"/>
                <a:cs typeface="Calibri"/>
                <a:sym typeface="Calibri"/>
                <a:hlinkClick r:id="rId5"/>
              </a:rPr>
              <a:t>https://www.facebook.com/poolsafely/</a:t>
            </a:r>
            <a:endParaRPr sz="2000">
              <a:latin typeface="Calibri"/>
              <a:ea typeface="Calibri"/>
              <a:cs typeface="Calibri"/>
              <a:sym typeface="Calibri"/>
            </a:endParaRPr>
          </a:p>
          <a:p>
            <a:pPr indent="0" lvl="0" marL="0" rtl="0" algn="l">
              <a:spcBef>
                <a:spcPts val="400"/>
              </a:spcBef>
              <a:spcAft>
                <a:spcPts val="0"/>
              </a:spcAft>
              <a:buClr>
                <a:schemeClr val="dk1"/>
              </a:buClr>
              <a:buSzPts val="2000"/>
              <a:buNone/>
            </a:pPr>
            <a:r>
              <a:t/>
            </a:r>
            <a:endParaRPr sz="2000">
              <a:latin typeface="Calibri"/>
              <a:ea typeface="Calibri"/>
              <a:cs typeface="Calibri"/>
              <a:sym typeface="Calibri"/>
            </a:endParaRPr>
          </a:p>
          <a:p>
            <a:pPr indent="-342900" lvl="0" marL="342900" rtl="0" algn="l">
              <a:spcBef>
                <a:spcPts val="400"/>
              </a:spcBef>
              <a:spcAft>
                <a:spcPts val="0"/>
              </a:spcAft>
              <a:buClr>
                <a:schemeClr val="dk1"/>
              </a:buClr>
              <a:buSzPts val="2000"/>
              <a:buChar char="•"/>
            </a:pPr>
            <a:r>
              <a:rPr lang="en-US" sz="2000">
                <a:latin typeface="Calibri"/>
                <a:ea typeface="Calibri"/>
                <a:cs typeface="Calibri"/>
                <a:sym typeface="Calibri"/>
              </a:rPr>
              <a:t>To sign up for the </a:t>
            </a:r>
            <a:r>
              <a:rPr i="1" lang="en-US" sz="2000">
                <a:latin typeface="Calibri"/>
                <a:ea typeface="Calibri"/>
                <a:cs typeface="Calibri"/>
                <a:sym typeface="Calibri"/>
              </a:rPr>
              <a:t>Pool Safely</a:t>
            </a:r>
            <a:r>
              <a:rPr lang="en-US" sz="2000">
                <a:latin typeface="Calibri"/>
                <a:ea typeface="Calibri"/>
                <a:cs typeface="Calibri"/>
                <a:sym typeface="Calibri"/>
              </a:rPr>
              <a:t> email newsletter: </a:t>
            </a:r>
            <a:r>
              <a:rPr lang="en-US" sz="2000" u="sng">
                <a:solidFill>
                  <a:schemeClr val="hlink"/>
                </a:solidFill>
                <a:latin typeface="Calibri"/>
                <a:ea typeface="Calibri"/>
                <a:cs typeface="Calibri"/>
                <a:sym typeface="Calibri"/>
                <a:hlinkClick r:id="rId6"/>
              </a:rPr>
              <a:t>https://www.poolsafely.gov/newsletter/?abc</a:t>
            </a:r>
            <a:r>
              <a:rPr lang="en-US" sz="2000">
                <a:latin typeface="Calibri"/>
                <a:ea typeface="Calibri"/>
                <a:cs typeface="Calibri"/>
                <a:sym typeface="Calibri"/>
              </a:rPr>
              <a:t> </a:t>
            </a:r>
            <a:endParaRPr/>
          </a:p>
          <a:p>
            <a:pPr indent="0" lvl="0" marL="0" rtl="0" algn="l">
              <a:spcBef>
                <a:spcPts val="400"/>
              </a:spcBef>
              <a:spcAft>
                <a:spcPts val="0"/>
              </a:spcAft>
              <a:buClr>
                <a:schemeClr val="dk1"/>
              </a:buClr>
              <a:buSzPts val="2000"/>
              <a:buNone/>
            </a:pPr>
            <a:r>
              <a:t/>
            </a:r>
            <a:endParaRPr sz="2000" u="sng">
              <a:latin typeface="Calibri"/>
              <a:ea typeface="Calibri"/>
              <a:cs typeface="Calibri"/>
              <a:sym typeface="Calibri"/>
            </a:endParaRPr>
          </a:p>
          <a:p>
            <a:pPr indent="-342900" lvl="0" marL="342900" rtl="0" algn="l">
              <a:spcBef>
                <a:spcPts val="400"/>
              </a:spcBef>
              <a:spcAft>
                <a:spcPts val="0"/>
              </a:spcAft>
              <a:buClr>
                <a:schemeClr val="dk1"/>
              </a:buClr>
              <a:buSzPts val="2000"/>
              <a:buChar char="•"/>
            </a:pPr>
            <a:r>
              <a:rPr lang="en-US" sz="2000">
                <a:latin typeface="Calibri"/>
                <a:ea typeface="Calibri"/>
                <a:cs typeface="Calibri"/>
                <a:sym typeface="Calibri"/>
              </a:rPr>
              <a:t>To email us your questions, photos and information about your water safety events: </a:t>
            </a:r>
            <a:r>
              <a:rPr lang="en-US" sz="2000" u="sng">
                <a:solidFill>
                  <a:schemeClr val="hlink"/>
                </a:solidFill>
                <a:latin typeface="Calibri"/>
                <a:ea typeface="Calibri"/>
                <a:cs typeface="Calibri"/>
                <a:sym typeface="Calibri"/>
                <a:hlinkClick r:id="rId7"/>
              </a:rPr>
              <a:t>poolsafely@cpsc.gov</a:t>
            </a:r>
            <a:r>
              <a:rPr lang="en-US" sz="2000">
                <a:latin typeface="Calibri"/>
                <a:ea typeface="Calibri"/>
                <a:cs typeface="Calibri"/>
                <a:sym typeface="Calibri"/>
              </a:rPr>
              <a:t> </a:t>
            </a:r>
            <a:endParaRPr/>
          </a:p>
          <a:p>
            <a:pPr indent="-158750" lvl="1" marL="742950" rtl="0" algn="l">
              <a:spcBef>
                <a:spcPts val="400"/>
              </a:spcBef>
              <a:spcAft>
                <a:spcPts val="0"/>
              </a:spcAft>
              <a:buClr>
                <a:schemeClr val="dk1"/>
              </a:buClr>
              <a:buSzPts val="2000"/>
              <a:buNone/>
            </a:pPr>
            <a:r>
              <a:t/>
            </a:r>
            <a:endParaRPr sz="2000">
              <a:latin typeface="Calibri"/>
              <a:ea typeface="Calibri"/>
              <a:cs typeface="Calibri"/>
              <a:sym typeface="Calibri"/>
            </a:endParaRPr>
          </a:p>
          <a:p>
            <a:pPr indent="-158750" lvl="1" marL="742950" rtl="0" algn="l">
              <a:spcBef>
                <a:spcPts val="400"/>
              </a:spcBef>
              <a:spcAft>
                <a:spcPts val="0"/>
              </a:spcAft>
              <a:buClr>
                <a:schemeClr val="dk1"/>
              </a:buClr>
              <a:buSzPts val="2000"/>
              <a:buNone/>
            </a:pPr>
            <a:r>
              <a:t/>
            </a:r>
            <a:endParaRPr sz="2000">
              <a:latin typeface="Calibri"/>
              <a:ea typeface="Calibri"/>
              <a:cs typeface="Calibri"/>
              <a:sym typeface="Calibri"/>
            </a:endParaRPr>
          </a:p>
          <a:p>
            <a:pPr indent="-158750" lvl="1" marL="742950" rtl="0" algn="l">
              <a:spcBef>
                <a:spcPts val="400"/>
              </a:spcBef>
              <a:spcAft>
                <a:spcPts val="0"/>
              </a:spcAft>
              <a:buClr>
                <a:schemeClr val="dk1"/>
              </a:buClr>
              <a:buSzPts val="2000"/>
              <a:buNone/>
            </a:pPr>
            <a:r>
              <a:t/>
            </a:r>
            <a:endParaRPr sz="20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4"/>
          <p:cNvSpPr txBox="1"/>
          <p:nvPr>
            <p:ph type="title"/>
          </p:nvPr>
        </p:nvSpPr>
        <p:spPr>
          <a:xfrm>
            <a:off x="533400" y="18535"/>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i="1" lang="en-US"/>
              <a:t>Pool Safely </a:t>
            </a:r>
            <a:r>
              <a:rPr b="1" lang="en-US"/>
              <a:t>Campaign Messaging </a:t>
            </a:r>
            <a:endParaRPr b="1" i="1"/>
          </a:p>
        </p:txBody>
      </p:sp>
      <p:sp>
        <p:nvSpPr>
          <p:cNvPr id="169" name="Google Shape;169;p4"/>
          <p:cNvSpPr txBox="1"/>
          <p:nvPr>
            <p:ph idx="1" type="body"/>
          </p:nvPr>
        </p:nvSpPr>
        <p:spPr>
          <a:xfrm>
            <a:off x="228600" y="1219200"/>
            <a:ext cx="8458200" cy="4876800"/>
          </a:xfrm>
          <a:prstGeom prst="rect">
            <a:avLst/>
          </a:prstGeom>
          <a:noFill/>
          <a:ln>
            <a:noFill/>
          </a:ln>
        </p:spPr>
        <p:txBody>
          <a:bodyPr anchorCtr="0" anchor="t" bIns="45700" lIns="91425" spcFirstLastPara="1" rIns="91425" wrap="square" tIns="45700">
            <a:normAutofit fontScale="62500" lnSpcReduction="20000"/>
          </a:bodyPr>
          <a:lstStyle/>
          <a:p>
            <a:pPr indent="-327660" lvl="0" marL="342900" rtl="0" algn="l">
              <a:spcBef>
                <a:spcPts val="0"/>
              </a:spcBef>
              <a:spcAft>
                <a:spcPts val="0"/>
              </a:spcAft>
              <a:buClr>
                <a:schemeClr val="dk1"/>
              </a:buClr>
              <a:buSzPct val="100000"/>
              <a:buChar char="•"/>
            </a:pPr>
            <a:r>
              <a:rPr b="1" lang="en-US"/>
              <a:t>Please feel free to use these campaign messages when writing about or discussing </a:t>
            </a:r>
            <a:r>
              <a:rPr b="1" i="1" lang="en-US"/>
              <a:t>Pool Safely</a:t>
            </a:r>
            <a:r>
              <a:rPr b="1" lang="en-US"/>
              <a:t>: </a:t>
            </a:r>
            <a:endParaRPr/>
          </a:p>
          <a:p>
            <a:pPr indent="-280670" lvl="0" marL="342900" rtl="0" algn="l">
              <a:spcBef>
                <a:spcPts val="196"/>
              </a:spcBef>
              <a:spcAft>
                <a:spcPts val="0"/>
              </a:spcAft>
              <a:buClr>
                <a:schemeClr val="dk1"/>
              </a:buClr>
              <a:buSzPct val="100000"/>
              <a:buNone/>
            </a:pPr>
            <a:r>
              <a:t/>
            </a:r>
            <a:endParaRPr sz="1400"/>
          </a:p>
          <a:p>
            <a:pPr indent="-272415" lvl="1" marL="742950" rtl="0" algn="l">
              <a:spcBef>
                <a:spcPts val="392"/>
              </a:spcBef>
              <a:spcAft>
                <a:spcPts val="0"/>
              </a:spcAft>
              <a:buClr>
                <a:schemeClr val="dk1"/>
              </a:buClr>
              <a:buSzPct val="100000"/>
              <a:buChar char="–"/>
            </a:pPr>
            <a:r>
              <a:rPr i="1" lang="en-US"/>
              <a:t>Pool Safely </a:t>
            </a:r>
            <a:r>
              <a:rPr lang="en-US"/>
              <a:t>is a national public education campaign from the U.S. Consumer Product Safety Commission (CPSC).</a:t>
            </a:r>
            <a:endParaRPr/>
          </a:p>
          <a:p>
            <a:pPr indent="-272415" lvl="1" marL="742950" rtl="0" algn="l">
              <a:spcBef>
                <a:spcPts val="392"/>
              </a:spcBef>
              <a:spcAft>
                <a:spcPts val="0"/>
              </a:spcAft>
              <a:buClr>
                <a:schemeClr val="dk1"/>
              </a:buClr>
              <a:buSzPct val="100000"/>
              <a:buChar char="–"/>
            </a:pPr>
            <a:r>
              <a:rPr lang="en-US"/>
              <a:t>Drowning is the number one cause of unintentional death among children ages 1-4. According to CPSC data released in June 2022, on average, 389 children drown in pools and spas annually.</a:t>
            </a:r>
            <a:endParaRPr/>
          </a:p>
          <a:p>
            <a:pPr indent="-272415" lvl="1" marL="742950" rtl="0" algn="l">
              <a:spcBef>
                <a:spcPts val="392"/>
              </a:spcBef>
              <a:spcAft>
                <a:spcPts val="0"/>
              </a:spcAft>
              <a:buClr>
                <a:schemeClr val="dk1"/>
              </a:buClr>
              <a:buSzPct val="100000"/>
              <a:buChar char="–"/>
            </a:pPr>
            <a:r>
              <a:rPr lang="en-US"/>
              <a:t>Drownings happen quickly and often they are silent. It’s not like in the movies, where children are portrayed as splashing and yelling for help. Drownings are 100 percent preventable, but to prevent these tragedies, we need everyone to always follow simple water safety steps.</a:t>
            </a:r>
            <a:endParaRPr/>
          </a:p>
          <a:p>
            <a:pPr indent="-272415" lvl="1" marL="742950" rtl="0" algn="l">
              <a:spcBef>
                <a:spcPts val="392"/>
              </a:spcBef>
              <a:spcAft>
                <a:spcPts val="0"/>
              </a:spcAft>
              <a:buClr>
                <a:schemeClr val="dk1"/>
              </a:buClr>
              <a:buSzPct val="100000"/>
              <a:buChar char="–"/>
            </a:pPr>
            <a:r>
              <a:rPr lang="en-US"/>
              <a:t>In particular, installing more and even stronger layers of protection is key to prevention. </a:t>
            </a:r>
            <a:endParaRPr/>
          </a:p>
          <a:p>
            <a:pPr indent="-272415" lvl="1" marL="742950" rtl="0" algn="l">
              <a:spcBef>
                <a:spcPts val="392"/>
              </a:spcBef>
              <a:spcAft>
                <a:spcPts val="0"/>
              </a:spcAft>
              <a:buClr>
                <a:schemeClr val="dk1"/>
              </a:buClr>
              <a:buSzPct val="100000"/>
              <a:buChar char="–"/>
            </a:pPr>
            <a:r>
              <a:rPr lang="en-US"/>
              <a:t>One of the best layers of protection is 4-sided fencing with a self-closing, self-latching gate around all pools and spas.</a:t>
            </a:r>
            <a:endParaRPr/>
          </a:p>
          <a:p>
            <a:pPr indent="-272415" lvl="1" marL="742950" rtl="0" algn="l">
              <a:spcBef>
                <a:spcPts val="392"/>
              </a:spcBef>
              <a:spcAft>
                <a:spcPts val="0"/>
              </a:spcAft>
              <a:buClr>
                <a:schemeClr val="dk1"/>
              </a:buClr>
              <a:buSzPct val="100000"/>
              <a:buChar char="–"/>
            </a:pPr>
            <a:r>
              <a:rPr lang="en-US"/>
              <a:t>We must prevent young children from being able to get near the water if an adult isn’t nearby.</a:t>
            </a:r>
            <a:endParaRPr/>
          </a:p>
          <a:p>
            <a:pPr indent="-161290" lvl="1" marL="742950" rtl="0" algn="l">
              <a:spcBef>
                <a:spcPts val="392"/>
              </a:spcBef>
              <a:spcAft>
                <a:spcPts val="0"/>
              </a:spcAft>
              <a:buClr>
                <a:schemeClr val="dk1"/>
              </a:buClr>
              <a:buSzPct val="100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5"/>
          <p:cNvSpPr txBox="1"/>
          <p:nvPr>
            <p:ph type="title"/>
          </p:nvPr>
        </p:nvSpPr>
        <p:spPr>
          <a:xfrm>
            <a:off x="457200" y="1524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i="1" lang="en-US"/>
              <a:t>Pool Safely </a:t>
            </a:r>
            <a:r>
              <a:rPr b="1" lang="en-US"/>
              <a:t>Messaging – Simple Steps</a:t>
            </a:r>
            <a:endParaRPr b="1">
              <a:solidFill>
                <a:srgbClr val="FF0000"/>
              </a:solidFill>
            </a:endParaRPr>
          </a:p>
        </p:txBody>
      </p:sp>
      <p:sp>
        <p:nvSpPr>
          <p:cNvPr id="176" name="Google Shape;176;p5"/>
          <p:cNvSpPr txBox="1"/>
          <p:nvPr>
            <p:ph idx="1" type="body"/>
          </p:nvPr>
        </p:nvSpPr>
        <p:spPr>
          <a:xfrm>
            <a:off x="457200" y="1219200"/>
            <a:ext cx="8382000" cy="4876800"/>
          </a:xfrm>
          <a:prstGeom prst="rect">
            <a:avLst/>
          </a:prstGeom>
          <a:noFill/>
          <a:ln>
            <a:noFill/>
          </a:ln>
        </p:spPr>
        <p:txBody>
          <a:bodyPr anchorCtr="0" anchor="t" bIns="45700" lIns="91425" spcFirstLastPara="1" rIns="91425" wrap="square" tIns="45700">
            <a:normAutofit fontScale="55000" lnSpcReduction="20000"/>
          </a:bodyPr>
          <a:lstStyle/>
          <a:p>
            <a:pPr indent="-342900" lvl="0" marL="342900" rtl="0" algn="l">
              <a:spcBef>
                <a:spcPts val="0"/>
              </a:spcBef>
              <a:spcAft>
                <a:spcPts val="0"/>
              </a:spcAft>
              <a:buClr>
                <a:schemeClr val="dk1"/>
              </a:buClr>
              <a:buSzPct val="100000"/>
              <a:buChar char="•"/>
            </a:pPr>
            <a:r>
              <a:rPr b="1" lang="en-US" sz="3600"/>
              <a:t>Simple steps can save lives, and parents and kids should follow these additional simple safety steps:</a:t>
            </a:r>
            <a:endParaRPr/>
          </a:p>
          <a:p>
            <a:pPr indent="0" lvl="0" marL="0" rtl="0" algn="l">
              <a:spcBef>
                <a:spcPts val="198"/>
              </a:spcBef>
              <a:spcAft>
                <a:spcPts val="0"/>
              </a:spcAft>
              <a:buClr>
                <a:schemeClr val="dk1"/>
              </a:buClr>
              <a:buSzPct val="100000"/>
              <a:buNone/>
            </a:pPr>
            <a:r>
              <a:t/>
            </a:r>
            <a:endParaRPr sz="1800"/>
          </a:p>
          <a:p>
            <a:pPr indent="-285750" lvl="1" marL="742950" rtl="0" algn="l">
              <a:spcBef>
                <a:spcPts val="341"/>
              </a:spcBef>
              <a:spcAft>
                <a:spcPts val="0"/>
              </a:spcAft>
              <a:buClr>
                <a:schemeClr val="dk1"/>
              </a:buClr>
              <a:buSzPct val="100000"/>
              <a:buChar char="–"/>
            </a:pPr>
            <a:r>
              <a:rPr b="1" lang="en-US" sz="3100"/>
              <a:t>Designate a Water Watcher: </a:t>
            </a:r>
            <a:r>
              <a:rPr lang="en-US" sz="3100"/>
              <a:t>Supervision is one of the most important steps you can take to keep children safer in and around the water. Designate a Water Watcher – this is an adult, whose only job is to watch children when they’re in the pool. It’s important that the Water Watcher is not distracted by texting or phone calls.</a:t>
            </a:r>
            <a:endParaRPr/>
          </a:p>
          <a:p>
            <a:pPr indent="-285750" lvl="1" marL="742950" rtl="0" algn="l">
              <a:spcBef>
                <a:spcPts val="341"/>
              </a:spcBef>
              <a:spcAft>
                <a:spcPts val="0"/>
              </a:spcAft>
              <a:buClr>
                <a:schemeClr val="dk1"/>
              </a:buClr>
              <a:buSzPct val="100000"/>
              <a:buChar char="–"/>
            </a:pPr>
            <a:r>
              <a:rPr b="1" lang="en-US" sz="3100"/>
              <a:t>Teach Kids to Swim: </a:t>
            </a:r>
            <a:r>
              <a:rPr lang="en-US" sz="3100"/>
              <a:t>While supervision is critical, it is also important for children to learn how to swim. Kids who can’t swim face a much higher risk of drowning, so sign your children up for swimming lessons. Your local YMCA or parks and rec department are great places to go for information on swimming lessons – many even offer them for free or at a reduced cost.</a:t>
            </a:r>
            <a:endParaRPr/>
          </a:p>
          <a:p>
            <a:pPr indent="-285750" lvl="1" marL="742950" rtl="0" algn="l">
              <a:spcBef>
                <a:spcPts val="341"/>
              </a:spcBef>
              <a:spcAft>
                <a:spcPts val="0"/>
              </a:spcAft>
              <a:buClr>
                <a:schemeClr val="dk1"/>
              </a:buClr>
              <a:buSzPct val="100000"/>
              <a:buChar char="–"/>
            </a:pPr>
            <a:r>
              <a:rPr b="1" lang="en-US" sz="3100"/>
              <a:t>Learn CPR: </a:t>
            </a:r>
            <a:r>
              <a:rPr lang="en-US" sz="3100"/>
              <a:t>When your children are learning how to swim, it is important for you to learn CPR. In case of an emergency, bystander CPR can often make a real difference while you’re waiting for emergency first responders to arrive at the scene. </a:t>
            </a:r>
            <a:endParaRPr/>
          </a:p>
          <a:p>
            <a:pPr indent="-285750" lvl="1" marL="742950" rtl="0" algn="l">
              <a:spcBef>
                <a:spcPts val="341"/>
              </a:spcBef>
              <a:spcAft>
                <a:spcPts val="0"/>
              </a:spcAft>
              <a:buClr>
                <a:schemeClr val="dk1"/>
              </a:buClr>
              <a:buSzPct val="100000"/>
              <a:buChar char="–"/>
            </a:pPr>
            <a:r>
              <a:rPr b="1" lang="en-US" sz="3100"/>
              <a:t>Check Drain Covers: </a:t>
            </a:r>
            <a:r>
              <a:rPr lang="en-US" sz="3100"/>
              <a:t>Finally, regardless of whether you’re swimming in your home pool, or visiting a public pool, be sure that all drain covers are not loose or broken. Drains should be “VGB compliant,” which means they meet safety standards. If you own a pool and you’re not sure about the safety of your drain covers, a pool technician can let you know. </a:t>
            </a:r>
            <a:endParaRPr/>
          </a:p>
          <a:p>
            <a:pPr indent="-231140" lvl="0" marL="342900" rtl="0" algn="l">
              <a:spcBef>
                <a:spcPts val="352"/>
              </a:spcBef>
              <a:spcAft>
                <a:spcPts val="0"/>
              </a:spcAft>
              <a:buClr>
                <a:schemeClr val="dk1"/>
              </a:buClr>
              <a:buSzPct val="100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6"/>
          <p:cNvSpPr txBox="1"/>
          <p:nvPr>
            <p:ph type="title"/>
          </p:nvPr>
        </p:nvSpPr>
        <p:spPr>
          <a:xfrm>
            <a:off x="472440" y="-1524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US"/>
              <a:t>2022 Drowning Data &amp; Messaging</a:t>
            </a:r>
            <a:endParaRPr/>
          </a:p>
        </p:txBody>
      </p:sp>
      <p:sp>
        <p:nvSpPr>
          <p:cNvPr id="183" name="Google Shape;183;p6"/>
          <p:cNvSpPr txBox="1"/>
          <p:nvPr>
            <p:ph idx="1" type="body"/>
          </p:nvPr>
        </p:nvSpPr>
        <p:spPr>
          <a:xfrm>
            <a:off x="0" y="647700"/>
            <a:ext cx="9144000" cy="4800600"/>
          </a:xfrm>
          <a:prstGeom prst="rect">
            <a:avLst/>
          </a:prstGeom>
          <a:noFill/>
          <a:ln>
            <a:noFill/>
          </a:ln>
        </p:spPr>
        <p:txBody>
          <a:bodyPr anchorCtr="0" anchor="t" bIns="45700" lIns="91425" spcFirstLastPara="1" rIns="91425" wrap="square" tIns="45700">
            <a:noAutofit/>
          </a:bodyPr>
          <a:lstStyle/>
          <a:p>
            <a:pPr indent="-339725" lvl="0" marL="342900" rtl="0" algn="l">
              <a:spcBef>
                <a:spcPts val="0"/>
              </a:spcBef>
              <a:spcAft>
                <a:spcPts val="0"/>
              </a:spcAft>
              <a:buClr>
                <a:schemeClr val="dk1"/>
              </a:buClr>
              <a:buSzPts val="1550"/>
              <a:buChar char="•"/>
            </a:pPr>
            <a:r>
              <a:rPr lang="en-US" sz="1550"/>
              <a:t>In 2022, CPSC released the following data via its drowning and drain entrapment reports:</a:t>
            </a:r>
            <a:endParaRPr sz="1550"/>
          </a:p>
          <a:p>
            <a:pPr indent="-282575" lvl="1" marL="742950" rtl="0" algn="l">
              <a:spcBef>
                <a:spcPts val="320"/>
              </a:spcBef>
              <a:spcAft>
                <a:spcPts val="0"/>
              </a:spcAft>
              <a:buSzPts val="1550"/>
              <a:buChar char="–"/>
            </a:pPr>
            <a:r>
              <a:rPr lang="en-US" sz="1550"/>
              <a:t>There was a slight decrease in pool-or spa-related fatal drowning incidents among children younger than 15 years old; on average, there were 389 pool- or spa-related fatal drownings reported per year for 2017 through 2019, involving children younger than 15 years of age, compared to the average of 397 per year between 2016 and 2018*</a:t>
            </a:r>
            <a:endParaRPr sz="1550"/>
          </a:p>
          <a:p>
            <a:pPr indent="-282575" lvl="1" marL="742950" rtl="0" algn="l">
              <a:spcBef>
                <a:spcPts val="320"/>
              </a:spcBef>
              <a:spcAft>
                <a:spcPts val="0"/>
              </a:spcAft>
              <a:buSzPts val="1550"/>
              <a:buChar char="–"/>
            </a:pPr>
            <a:r>
              <a:rPr lang="en-US" sz="1550"/>
              <a:t>Pool- or spa-related, hospital department-treated, non-fatal drowning injuries involving children younger than 15 years of age spiked 17 percent in 2021, with 6,800 injuries reported</a:t>
            </a:r>
            <a:endParaRPr sz="1550"/>
          </a:p>
          <a:p>
            <a:pPr indent="-282575" lvl="1" marL="742950" rtl="0" algn="l">
              <a:spcBef>
                <a:spcPts val="320"/>
              </a:spcBef>
              <a:spcAft>
                <a:spcPts val="0"/>
              </a:spcAft>
              <a:buSzPts val="1550"/>
              <a:buChar char="–"/>
            </a:pPr>
            <a:r>
              <a:rPr lang="en-US" sz="1550"/>
              <a:t>Seventy-three percent of the reported pool- or spa-related fatal drownings involved children younger than five years of age</a:t>
            </a:r>
            <a:endParaRPr sz="1550"/>
          </a:p>
          <a:p>
            <a:pPr indent="-282575" lvl="1" marL="742950" rtl="0" algn="l">
              <a:spcBef>
                <a:spcPts val="320"/>
              </a:spcBef>
              <a:spcAft>
                <a:spcPts val="0"/>
              </a:spcAft>
              <a:buSzPts val="1550"/>
              <a:buChar char="–"/>
            </a:pPr>
            <a:r>
              <a:rPr lang="en-US" sz="1550"/>
              <a:t>On average, from 2019 – 2021, 80 percent of children treated in emergency departments for pool- or spa-related, nonfatal drowning injuries were younger than 5 years of age. Overall, 73 percent of nonfatal incidents in children under 5 that led to emergency department visits occurred at a residence, compared to nearly 27 percent that occurred in a public location. Two-thirds of reported fatal child drownings in pools or spas occurred in residential settings such as the victim’s home, the house of a family member or friend, or a neighbor’s residence. </a:t>
            </a:r>
            <a:endParaRPr sz="1550"/>
          </a:p>
          <a:p>
            <a:pPr indent="-238125" lvl="2" marL="1143000" rtl="0" algn="l">
              <a:spcBef>
                <a:spcPts val="280"/>
              </a:spcBef>
              <a:spcAft>
                <a:spcPts val="0"/>
              </a:spcAft>
              <a:buClr>
                <a:schemeClr val="dk1"/>
              </a:buClr>
              <a:buSzPts val="1550"/>
              <a:buChar char="•"/>
            </a:pPr>
            <a:r>
              <a:rPr i="1" lang="en-US" sz="1550"/>
              <a:t>Note: CPSC’s report addresses nonfatal drownings for the period 2019 through 2021 and fatal drownings for the period 2017 through 2019, reflecting a lag in the reporting of fatal drowning statistics.</a:t>
            </a:r>
            <a:endParaRPr i="1" sz="1550"/>
          </a:p>
        </p:txBody>
      </p:sp>
      <p:sp>
        <p:nvSpPr>
          <p:cNvPr id="184" name="Google Shape;184;p6"/>
          <p:cNvSpPr txBox="1"/>
          <p:nvPr/>
        </p:nvSpPr>
        <p:spPr>
          <a:xfrm>
            <a:off x="1301025" y="5117900"/>
            <a:ext cx="77400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700">
                <a:latin typeface="Calibri"/>
                <a:ea typeface="Calibri"/>
                <a:cs typeface="Calibri"/>
                <a:sym typeface="Calibri"/>
              </a:rPr>
              <a:t>CPSC urges families to make water safety a priority, particularly as children ages 5-14 return to community pools and summer camps, following two summers when COVID precautions kept kids away. Child drownings continue to be the leading cause of unintentional death among children ages 1 to 4 years old. </a:t>
            </a:r>
            <a:endParaRPr b="1" sz="17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i="1" lang="en-US"/>
              <a:t>Pool Safely </a:t>
            </a:r>
            <a:r>
              <a:rPr b="1" lang="en-US"/>
              <a:t>Messaging - Outreach</a:t>
            </a:r>
            <a:endParaRPr b="1" i="1"/>
          </a:p>
        </p:txBody>
      </p:sp>
      <p:sp>
        <p:nvSpPr>
          <p:cNvPr id="191" name="Google Shape;191;p9"/>
          <p:cNvSpPr txBox="1"/>
          <p:nvPr>
            <p:ph idx="1" type="body"/>
          </p:nvPr>
        </p:nvSpPr>
        <p:spPr>
          <a:xfrm>
            <a:off x="413951" y="1524000"/>
            <a:ext cx="5486400" cy="4525963"/>
          </a:xfrm>
          <a:prstGeom prst="rect">
            <a:avLst/>
          </a:prstGeom>
          <a:noFill/>
          <a:ln>
            <a:noFill/>
          </a:ln>
        </p:spPr>
        <p:txBody>
          <a:bodyPr anchorCtr="0" anchor="t" bIns="45700" lIns="91425" spcFirstLastPara="1" rIns="91425" wrap="square" tIns="45700">
            <a:normAutofit fontScale="92500" lnSpcReduction="20000"/>
          </a:bodyPr>
          <a:lstStyle/>
          <a:p>
            <a:pPr indent="-327660" lvl="0" marL="342900" rtl="0" algn="l">
              <a:spcBef>
                <a:spcPts val="0"/>
              </a:spcBef>
              <a:spcAft>
                <a:spcPts val="0"/>
              </a:spcAft>
              <a:buClr>
                <a:schemeClr val="dk1"/>
              </a:buClr>
              <a:buSzPct val="100000"/>
              <a:buChar char="•"/>
            </a:pPr>
            <a:r>
              <a:rPr lang="en-US"/>
              <a:t>The </a:t>
            </a:r>
            <a:r>
              <a:rPr i="1" lang="en-US"/>
              <a:t>Pool Safely</a:t>
            </a:r>
            <a:r>
              <a:rPr lang="en-US"/>
              <a:t> campaign is reaching out to Black American and Hispanic American families via media outreach and collaborator engagement.  </a:t>
            </a:r>
            <a:endParaRPr/>
          </a:p>
          <a:p>
            <a:pPr indent="-272415" lvl="1" marL="742950" rtl="0" algn="l">
              <a:spcBef>
                <a:spcPts val="560"/>
              </a:spcBef>
              <a:spcAft>
                <a:spcPts val="0"/>
              </a:spcAft>
              <a:buClr>
                <a:schemeClr val="dk1"/>
              </a:buClr>
              <a:buSzPct val="100000"/>
              <a:buChar char="–"/>
            </a:pPr>
            <a:r>
              <a:rPr lang="en-US">
                <a:extLst>
                  <a:ext uri="http://customooxmlschemas.google.com/">
                    <go:slidesCustomData xmlns:go="http://customooxmlschemas.google.com/" textRoundtripDataId="0"/>
                  </a:ext>
                </a:extLst>
              </a:rPr>
              <a:t>Research from the USA Swimming Foundation shows that 64 percent of Black American children and 45 percent of Hispanic children have no/low swimming ability. </a:t>
            </a:r>
            <a:endParaRPr/>
          </a:p>
          <a:p>
            <a:pPr indent="-139700" lvl="0" marL="342900" rtl="0" algn="l">
              <a:spcBef>
                <a:spcPts val="640"/>
              </a:spcBef>
              <a:spcAft>
                <a:spcPts val="0"/>
              </a:spcAft>
              <a:buClr>
                <a:schemeClr val="dk1"/>
              </a:buClr>
              <a:buSzPct val="100000"/>
              <a:buNone/>
            </a:pPr>
            <a:r>
              <a:t/>
            </a:r>
            <a:endParaRPr/>
          </a:p>
        </p:txBody>
      </p:sp>
      <p:pic>
        <p:nvPicPr>
          <p:cNvPr id="192" name="Google Shape;192;p9"/>
          <p:cNvPicPr preferRelativeResize="0"/>
          <p:nvPr/>
        </p:nvPicPr>
        <p:blipFill rotWithShape="1">
          <a:blip r:embed="rId3">
            <a:alphaModFix/>
          </a:blip>
          <a:srcRect b="0" l="0" r="0" t="0"/>
          <a:stretch/>
        </p:blipFill>
        <p:spPr>
          <a:xfrm>
            <a:off x="5663067" y="2427732"/>
            <a:ext cx="3003804" cy="20025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4000"/>
              <a:buFont typeface="Calibri"/>
              <a:buNone/>
            </a:pPr>
            <a:r>
              <a:rPr lang="en-US"/>
              <a:t>Grant Program for State/Local Governments and U.S. Territories</a:t>
            </a:r>
            <a:endParaRPr/>
          </a:p>
        </p:txBody>
      </p:sp>
      <p:sp>
        <p:nvSpPr>
          <p:cNvPr id="199" name="Google Shape;199;p1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888888"/>
              </a:buClr>
              <a:buSzPts val="2000"/>
              <a:buNone/>
            </a:pPr>
            <a:r>
              <a:rPr i="1" lang="en-US"/>
              <a:t>Pool Safely</a:t>
            </a:r>
            <a:r>
              <a:rPr lang="en-US"/>
              <a:t> Collaborator Toolkit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12f47524281_0_14"/>
          <p:cNvSpPr txBox="1"/>
          <p:nvPr>
            <p:ph type="title"/>
          </p:nvPr>
        </p:nvSpPr>
        <p:spPr>
          <a:xfrm>
            <a:off x="304800" y="-22509"/>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i="1" lang="en-US"/>
              <a:t>Pool Safely </a:t>
            </a:r>
            <a:r>
              <a:rPr b="1" lang="en-US"/>
              <a:t>Grant Program</a:t>
            </a:r>
            <a:endParaRPr/>
          </a:p>
        </p:txBody>
      </p:sp>
      <p:sp>
        <p:nvSpPr>
          <p:cNvPr id="206" name="Google Shape;206;g12f47524281_0_14"/>
          <p:cNvSpPr txBox="1"/>
          <p:nvPr>
            <p:ph idx="1" type="body"/>
          </p:nvPr>
        </p:nvSpPr>
        <p:spPr>
          <a:xfrm>
            <a:off x="277825" y="926249"/>
            <a:ext cx="5083200" cy="292260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800"/>
              <a:buNone/>
            </a:pPr>
            <a:r>
              <a:rPr lang="en-US" sz="1800"/>
              <a:t>To help combat drownings, the CPSC recently announced it is seeking applications for the Pool Safely Grant Program (PSGP or grant program) to assist state and local governments with reducing deaths and injuries from drowning and drain entrapment incidents in pools and spas. CPSC will award up to a total of $2 million in two-year grants to qualifying jurisdictions, ranging from $50,000 to $400,000. The PSGP is an essential part of CPSC’s work to prevent drain entrapment and drowning.</a:t>
            </a:r>
            <a:endParaRPr sz="1800"/>
          </a:p>
        </p:txBody>
      </p:sp>
      <p:sp>
        <p:nvSpPr>
          <p:cNvPr id="207" name="Google Shape;207;g12f47524281_0_14"/>
          <p:cNvSpPr txBox="1"/>
          <p:nvPr/>
        </p:nvSpPr>
        <p:spPr>
          <a:xfrm>
            <a:off x="277837" y="3882458"/>
            <a:ext cx="8866200" cy="1477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The grant program is made possible through the </a:t>
            </a:r>
            <a:r>
              <a:rPr lang="en-US" sz="1800" u="sng">
                <a:solidFill>
                  <a:schemeClr val="hlink"/>
                </a:solidFill>
                <a:latin typeface="Calibri"/>
                <a:ea typeface="Calibri"/>
                <a:cs typeface="Calibri"/>
                <a:sym typeface="Calibri"/>
                <a:hlinkClick r:id="rId3"/>
              </a:rPr>
              <a:t>Virginia Graeme Baker Pool and Spa Safety Act (VGB Act)</a:t>
            </a:r>
            <a:r>
              <a:rPr lang="en-US" sz="1800">
                <a:solidFill>
                  <a:schemeClr val="dk1"/>
                </a:solidFill>
                <a:latin typeface="Calibri"/>
                <a:ea typeface="Calibri"/>
                <a:cs typeface="Calibri"/>
                <a:sym typeface="Calibri"/>
              </a:rPr>
              <a:t>, which seeks to provide state and local governments with assistance for education, training and enforcement of pool safety requirements, as well as drowning  prevention education. Since the Act’s passage in 2007, the agency has awarded nearly $5 million in funding grants to 24 recipients.</a:t>
            </a:r>
            <a:endParaRPr sz="1800">
              <a:solidFill>
                <a:schemeClr val="dk1"/>
              </a:solidFill>
              <a:latin typeface="Calibri"/>
              <a:ea typeface="Calibri"/>
              <a:cs typeface="Calibri"/>
              <a:sym typeface="Calibri"/>
            </a:endParaRPr>
          </a:p>
        </p:txBody>
      </p:sp>
      <p:sp>
        <p:nvSpPr>
          <p:cNvPr id="208" name="Google Shape;208;g12f47524281_0_14"/>
          <p:cNvSpPr txBox="1"/>
          <p:nvPr/>
        </p:nvSpPr>
        <p:spPr>
          <a:xfrm>
            <a:off x="1371600" y="5304425"/>
            <a:ext cx="7772400" cy="10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00">
                <a:latin typeface="Calibri"/>
                <a:ea typeface="Calibri"/>
                <a:cs typeface="Calibri"/>
                <a:sym typeface="Calibri"/>
              </a:rPr>
              <a:t>Applications are open to state or local governments or U. S. Territories through June 20, 2022. Please see </a:t>
            </a:r>
            <a:r>
              <a:rPr b="1" lang="en-US" sz="1900" u="sng">
                <a:solidFill>
                  <a:schemeClr val="hlink"/>
                </a:solidFill>
                <a:latin typeface="Calibri"/>
                <a:ea typeface="Calibri"/>
                <a:cs typeface="Calibri"/>
                <a:sym typeface="Calibri"/>
                <a:hlinkClick r:id="rId4"/>
              </a:rPr>
              <a:t>www.poolsafely.gov/grant-program/</a:t>
            </a:r>
            <a:r>
              <a:rPr b="1" lang="en-US" sz="1900">
                <a:latin typeface="Calibri"/>
                <a:ea typeface="Calibri"/>
                <a:cs typeface="Calibri"/>
                <a:sym typeface="Calibri"/>
              </a:rPr>
              <a:t> for more information and to apply.</a:t>
            </a:r>
            <a:endParaRPr b="1" sz="1900">
              <a:latin typeface="Calibri"/>
              <a:ea typeface="Calibri"/>
              <a:cs typeface="Calibri"/>
              <a:sym typeface="Calibri"/>
            </a:endParaRPr>
          </a:p>
        </p:txBody>
      </p:sp>
      <p:pic>
        <p:nvPicPr>
          <p:cNvPr id="209" name="Google Shape;209;g12f47524281_0_14"/>
          <p:cNvPicPr preferRelativeResize="0"/>
          <p:nvPr/>
        </p:nvPicPr>
        <p:blipFill>
          <a:blip r:embed="rId5">
            <a:alphaModFix/>
          </a:blip>
          <a:stretch>
            <a:fillRect/>
          </a:stretch>
        </p:blipFill>
        <p:spPr>
          <a:xfrm>
            <a:off x="5636250" y="1002450"/>
            <a:ext cx="2761973" cy="27619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S PP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2015-07-29T14:06:14Z</dcterms:created>
  <dc:creator>Julie Walsh</dc:creator>
</cp:coreProperties>
</file>