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9" r:id="rId3"/>
    <p:sldId id="316" r:id="rId4"/>
    <p:sldId id="290" r:id="rId5"/>
    <p:sldId id="318" r:id="rId6"/>
    <p:sldId id="331" r:id="rId7"/>
    <p:sldId id="319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ssica Reape" initials="JR" lastIdx="13" clrIdx="0"/>
  <p:cmAuthor id="1" name="Christina Saull" initials="CS" lastIdx="6" clrIdx="1"/>
  <p:cmAuthor id="2" name="Ellyn Pollack" initials="EJP" lastIdx="15" clrIdx="2"/>
  <p:cmAuthor id="3" name="Julie Walsh" initials="JW" lastIdx="6" clrIdx="3"/>
  <p:cmAuthor id="4" name="Laura Shuey-Kostelac" initials="LS" lastIdx="1" clrIdx="4"/>
  <p:cmAuthor id="5" name="Christine Lofgren" initials="CL" lastIdx="1" clrIdx="5"/>
  <p:cmAuthor id="6" name="Christine Lofgren" initials="CL [2]" lastIdx="7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8F54D7-8523-4557-A9A5-6480AFBB7775}" v="425" dt="2019-09-20T16:36:59.601"/>
    <p1510:client id="{FC4340C5-0F42-43AB-AD07-B3FFDD06DD06}" v="403" dt="2019-09-20T17:26:24.8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64" autoAdjust="0"/>
  </p:normalViewPr>
  <p:slideViewPr>
    <p:cSldViewPr>
      <p:cViewPr varScale="1">
        <p:scale>
          <a:sx n="100" d="100"/>
          <a:sy n="100" d="100"/>
        </p:scale>
        <p:origin x="13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780" y="-78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1F8F54D7-8523-4557-A9A5-6480AFBB7775}"/>
    <pc:docChg chg="modSld">
      <pc:chgData name="" userId="" providerId="" clId="Web-{1F8F54D7-8523-4557-A9A5-6480AFBB7775}" dt="2019-09-20T16:36:59.601" v="412" actId="20577"/>
      <pc:docMkLst>
        <pc:docMk/>
      </pc:docMkLst>
      <pc:sldChg chg="modSp">
        <pc:chgData name="" userId="" providerId="" clId="Web-{1F8F54D7-8523-4557-A9A5-6480AFBB7775}" dt="2019-09-20T16:13:32.653" v="4" actId="20577"/>
        <pc:sldMkLst>
          <pc:docMk/>
          <pc:sldMk cId="3006297069" sldId="256"/>
        </pc:sldMkLst>
        <pc:spChg chg="mod">
          <ac:chgData name="" userId="" providerId="" clId="Web-{1F8F54D7-8523-4557-A9A5-6480AFBB7775}" dt="2019-09-20T16:13:32.653" v="4" actId="20577"/>
          <ac:spMkLst>
            <pc:docMk/>
            <pc:sldMk cId="3006297069" sldId="256"/>
            <ac:spMk id="2" creationId="{00000000-0000-0000-0000-000000000000}"/>
          </ac:spMkLst>
        </pc:spChg>
      </pc:sldChg>
      <pc:sldChg chg="modSp">
        <pc:chgData name="" userId="" providerId="" clId="Web-{1F8F54D7-8523-4557-A9A5-6480AFBB7775}" dt="2019-09-20T16:14:56.906" v="42" actId="20577"/>
        <pc:sldMkLst>
          <pc:docMk/>
          <pc:sldMk cId="767821244" sldId="279"/>
        </pc:sldMkLst>
        <pc:spChg chg="mod">
          <ac:chgData name="" userId="" providerId="" clId="Web-{1F8F54D7-8523-4557-A9A5-6480AFBB7775}" dt="2019-09-20T16:13:52.247" v="11" actId="20577"/>
          <ac:spMkLst>
            <pc:docMk/>
            <pc:sldMk cId="767821244" sldId="279"/>
            <ac:spMk id="2" creationId="{00000000-0000-0000-0000-000000000000}"/>
          </ac:spMkLst>
        </pc:spChg>
        <pc:spChg chg="mod">
          <ac:chgData name="" userId="" providerId="" clId="Web-{1F8F54D7-8523-4557-A9A5-6480AFBB7775}" dt="2019-09-20T16:14:56.906" v="42" actId="20577"/>
          <ac:spMkLst>
            <pc:docMk/>
            <pc:sldMk cId="767821244" sldId="279"/>
            <ac:spMk id="3" creationId="{00000000-0000-0000-0000-000000000000}"/>
          </ac:spMkLst>
        </pc:spChg>
      </pc:sldChg>
      <pc:sldChg chg="modSp">
        <pc:chgData name="" userId="" providerId="" clId="Web-{1F8F54D7-8523-4557-A9A5-6480AFBB7775}" dt="2019-09-20T16:21:23.735" v="167" actId="20577"/>
        <pc:sldMkLst>
          <pc:docMk/>
          <pc:sldMk cId="1832205743" sldId="290"/>
        </pc:sldMkLst>
        <pc:spChg chg="mod">
          <ac:chgData name="" userId="" providerId="" clId="Web-{1F8F54D7-8523-4557-A9A5-6480AFBB7775}" dt="2019-09-20T16:16:01.909" v="56" actId="20577"/>
          <ac:spMkLst>
            <pc:docMk/>
            <pc:sldMk cId="1832205743" sldId="290"/>
            <ac:spMk id="2" creationId="{00000000-0000-0000-0000-000000000000}"/>
          </ac:spMkLst>
        </pc:spChg>
        <pc:spChg chg="mod">
          <ac:chgData name="" userId="" providerId="" clId="Web-{1F8F54D7-8523-4557-A9A5-6480AFBB7775}" dt="2019-09-20T16:21:23.735" v="167" actId="20577"/>
          <ac:spMkLst>
            <pc:docMk/>
            <pc:sldMk cId="1832205743" sldId="290"/>
            <ac:spMk id="3" creationId="{00000000-0000-0000-0000-000000000000}"/>
          </ac:spMkLst>
        </pc:spChg>
      </pc:sldChg>
      <pc:sldChg chg="modSp">
        <pc:chgData name="" userId="" providerId="" clId="Web-{1F8F54D7-8523-4557-A9A5-6480AFBB7775}" dt="2019-09-20T16:15:18.157" v="49" actId="20577"/>
        <pc:sldMkLst>
          <pc:docMk/>
          <pc:sldMk cId="3309350228" sldId="316"/>
        </pc:sldMkLst>
        <pc:spChg chg="mod">
          <ac:chgData name="" userId="" providerId="" clId="Web-{1F8F54D7-8523-4557-A9A5-6480AFBB7775}" dt="2019-09-20T16:15:18.157" v="49" actId="20577"/>
          <ac:spMkLst>
            <pc:docMk/>
            <pc:sldMk cId="3309350228" sldId="316"/>
            <ac:spMk id="4" creationId="{00000000-0000-0000-0000-000000000000}"/>
          </ac:spMkLst>
        </pc:spChg>
        <pc:spChg chg="mod">
          <ac:chgData name="" userId="" providerId="" clId="Web-{1F8F54D7-8523-4557-A9A5-6480AFBB7775}" dt="2019-09-20T16:15:10.235" v="46" actId="20577"/>
          <ac:spMkLst>
            <pc:docMk/>
            <pc:sldMk cId="3309350228" sldId="316"/>
            <ac:spMk id="5" creationId="{00000000-0000-0000-0000-000000000000}"/>
          </ac:spMkLst>
        </pc:spChg>
      </pc:sldChg>
      <pc:sldChg chg="modSp">
        <pc:chgData name="" userId="" providerId="" clId="Web-{1F8F54D7-8523-4557-A9A5-6480AFBB7775}" dt="2019-09-20T16:26:51.201" v="258" actId="20577"/>
        <pc:sldMkLst>
          <pc:docMk/>
          <pc:sldMk cId="1787369974" sldId="318"/>
        </pc:sldMkLst>
        <pc:spChg chg="mod">
          <ac:chgData name="" userId="" providerId="" clId="Web-{1F8F54D7-8523-4557-A9A5-6480AFBB7775}" dt="2019-09-20T16:22:20.081" v="173" actId="20577"/>
          <ac:spMkLst>
            <pc:docMk/>
            <pc:sldMk cId="1787369974" sldId="318"/>
            <ac:spMk id="2" creationId="{00000000-0000-0000-0000-000000000000}"/>
          </ac:spMkLst>
        </pc:spChg>
        <pc:spChg chg="mod">
          <ac:chgData name="" userId="" providerId="" clId="Web-{1F8F54D7-8523-4557-A9A5-6480AFBB7775}" dt="2019-09-20T16:26:51.201" v="258" actId="20577"/>
          <ac:spMkLst>
            <pc:docMk/>
            <pc:sldMk cId="1787369974" sldId="318"/>
            <ac:spMk id="3" creationId="{00000000-0000-0000-0000-000000000000}"/>
          </ac:spMkLst>
        </pc:spChg>
      </pc:sldChg>
      <pc:sldChg chg="modSp">
        <pc:chgData name="" userId="" providerId="" clId="Web-{1F8F54D7-8523-4557-A9A5-6480AFBB7775}" dt="2019-09-20T16:36:59.601" v="411" actId="20577"/>
        <pc:sldMkLst>
          <pc:docMk/>
          <pc:sldMk cId="655502051" sldId="319"/>
        </pc:sldMkLst>
        <pc:spChg chg="mod">
          <ac:chgData name="" userId="" providerId="" clId="Web-{1F8F54D7-8523-4557-A9A5-6480AFBB7775}" dt="2019-09-20T16:32:04.589" v="314" actId="1076"/>
          <ac:spMkLst>
            <pc:docMk/>
            <pc:sldMk cId="655502051" sldId="319"/>
            <ac:spMk id="2" creationId="{00000000-0000-0000-0000-000000000000}"/>
          </ac:spMkLst>
        </pc:spChg>
        <pc:spChg chg="mod">
          <ac:chgData name="" userId="" providerId="" clId="Web-{1F8F54D7-8523-4557-A9A5-6480AFBB7775}" dt="2019-09-20T16:36:59.601" v="411" actId="20577"/>
          <ac:spMkLst>
            <pc:docMk/>
            <pc:sldMk cId="655502051" sldId="319"/>
            <ac:spMk id="3" creationId="{00000000-0000-0000-0000-000000000000}"/>
          </ac:spMkLst>
        </pc:spChg>
      </pc:sldChg>
      <pc:sldChg chg="modSp">
        <pc:chgData name="" userId="" providerId="" clId="Web-{1F8F54D7-8523-4557-A9A5-6480AFBB7775}" dt="2019-09-20T16:31:24.884" v="309" actId="1076"/>
        <pc:sldMkLst>
          <pc:docMk/>
          <pc:sldMk cId="3280599892" sldId="331"/>
        </pc:sldMkLst>
        <pc:spChg chg="mod">
          <ac:chgData name="" userId="" providerId="" clId="Web-{1F8F54D7-8523-4557-A9A5-6480AFBB7775}" dt="2019-09-20T16:28:40.799" v="281" actId="1076"/>
          <ac:spMkLst>
            <pc:docMk/>
            <pc:sldMk cId="3280599892" sldId="331"/>
            <ac:spMk id="2" creationId="{00000000-0000-0000-0000-000000000000}"/>
          </ac:spMkLst>
        </pc:spChg>
        <pc:spChg chg="mod">
          <ac:chgData name="" userId="" providerId="" clId="Web-{1F8F54D7-8523-4557-A9A5-6480AFBB7775}" dt="2019-09-20T16:31:24.884" v="309" actId="1076"/>
          <ac:spMkLst>
            <pc:docMk/>
            <pc:sldMk cId="3280599892" sldId="331"/>
            <ac:spMk id="3" creationId="{00000000-0000-0000-0000-000000000000}"/>
          </ac:spMkLst>
        </pc:spChg>
      </pc:sldChg>
    </pc:docChg>
  </pc:docChgLst>
  <pc:docChgLst>
    <pc:chgData clId="Web-{FC4340C5-0F42-43AB-AD07-B3FFDD06DD06}"/>
    <pc:docChg chg="modSld">
      <pc:chgData name="" userId="" providerId="" clId="Web-{FC4340C5-0F42-43AB-AD07-B3FFDD06DD06}" dt="2019-09-20T17:26:24.848" v="404" actId="20577"/>
      <pc:docMkLst>
        <pc:docMk/>
      </pc:docMkLst>
      <pc:sldChg chg="modSp">
        <pc:chgData name="" userId="" providerId="" clId="Web-{FC4340C5-0F42-43AB-AD07-B3FFDD06DD06}" dt="2019-09-20T17:26:24.848" v="403" actId="20577"/>
        <pc:sldMkLst>
          <pc:docMk/>
          <pc:sldMk cId="655502051" sldId="319"/>
        </pc:sldMkLst>
        <pc:spChg chg="mod">
          <ac:chgData name="" userId="" providerId="" clId="Web-{FC4340C5-0F42-43AB-AD07-B3FFDD06DD06}" dt="2019-09-20T17:26:24.848" v="403" actId="20577"/>
          <ac:spMkLst>
            <pc:docMk/>
            <pc:sldMk cId="655502051" sldId="319"/>
            <ac:spMk id="3" creationId="{00000000-0000-0000-0000-000000000000}"/>
          </ac:spMkLst>
        </pc:spChg>
      </pc:sldChg>
      <pc:sldChg chg="modSp">
        <pc:chgData name="" userId="" providerId="" clId="Web-{FC4340C5-0F42-43AB-AD07-B3FFDD06DD06}" dt="2019-09-20T16:45:50.138" v="55" actId="20577"/>
        <pc:sldMkLst>
          <pc:docMk/>
          <pc:sldMk cId="2109720276" sldId="335"/>
        </pc:sldMkLst>
        <pc:spChg chg="mod">
          <ac:chgData name="" userId="" providerId="" clId="Web-{FC4340C5-0F42-43AB-AD07-B3FFDD06DD06}" dt="2019-09-20T16:43:34.398" v="20" actId="1076"/>
          <ac:spMkLst>
            <pc:docMk/>
            <pc:sldMk cId="2109720276" sldId="335"/>
            <ac:spMk id="2" creationId="{00000000-0000-0000-0000-000000000000}"/>
          </ac:spMkLst>
        </pc:spChg>
        <pc:spChg chg="mod">
          <ac:chgData name="" userId="" providerId="" clId="Web-{FC4340C5-0F42-43AB-AD07-B3FFDD06DD06}" dt="2019-09-20T16:45:50.138" v="55" actId="20577"/>
          <ac:spMkLst>
            <pc:docMk/>
            <pc:sldMk cId="2109720276" sldId="335"/>
            <ac:spMk id="3" creationId="{00000000-0000-0000-0000-000000000000}"/>
          </ac:spMkLst>
        </pc:spChg>
      </pc:sldChg>
      <pc:sldChg chg="addSp delSp modSp">
        <pc:chgData name="" userId="" providerId="" clId="Web-{FC4340C5-0F42-43AB-AD07-B3FFDD06DD06}" dt="2019-09-20T16:45:27.872" v="52" actId="20577"/>
        <pc:sldMkLst>
          <pc:docMk/>
          <pc:sldMk cId="928753959" sldId="336"/>
        </pc:sldMkLst>
        <pc:spChg chg="add del mod">
          <ac:chgData name="" userId="" providerId="" clId="Web-{FC4340C5-0F42-43AB-AD07-B3FFDD06DD06}" dt="2019-09-20T16:44:26.151" v="42"/>
          <ac:spMkLst>
            <pc:docMk/>
            <pc:sldMk cId="928753959" sldId="336"/>
            <ac:spMk id="2" creationId="{C7C7CD17-B415-4C82-9039-7354C3617E93}"/>
          </ac:spMkLst>
        </pc:spChg>
        <pc:spChg chg="mod">
          <ac:chgData name="" userId="" providerId="" clId="Web-{FC4340C5-0F42-43AB-AD07-B3FFDD06DD06}" dt="2019-09-20T16:45:27.872" v="52" actId="20577"/>
          <ac:spMkLst>
            <pc:docMk/>
            <pc:sldMk cId="928753959" sldId="336"/>
            <ac:spMk id="5" creationId="{00000000-0000-0000-0000-000000000000}"/>
          </ac:spMkLst>
        </pc:spChg>
      </pc:sldChg>
      <pc:sldChg chg="modSp">
        <pc:chgData name="" userId="" providerId="" clId="Web-{FC4340C5-0F42-43AB-AD07-B3FFDD06DD06}" dt="2019-09-20T16:46:39.625" v="62" actId="20577"/>
        <pc:sldMkLst>
          <pc:docMk/>
          <pc:sldMk cId="187932467" sldId="337"/>
        </pc:sldMkLst>
        <pc:spChg chg="mod">
          <ac:chgData name="" userId="" providerId="" clId="Web-{FC4340C5-0F42-43AB-AD07-B3FFDD06DD06}" dt="2019-09-20T16:46:39.625" v="62" actId="20577"/>
          <ac:spMkLst>
            <pc:docMk/>
            <pc:sldMk cId="187932467" sldId="337"/>
            <ac:spMk id="2" creationId="{00000000-0000-0000-0000-000000000000}"/>
          </ac:spMkLst>
        </pc:spChg>
      </pc:sldChg>
      <pc:sldChg chg="modSp">
        <pc:chgData name="" userId="" providerId="" clId="Web-{FC4340C5-0F42-43AB-AD07-B3FFDD06DD06}" dt="2019-09-20T16:49:43.460" v="133" actId="20577"/>
        <pc:sldMkLst>
          <pc:docMk/>
          <pc:sldMk cId="3656921838" sldId="338"/>
        </pc:sldMkLst>
        <pc:spChg chg="mod">
          <ac:chgData name="" userId="" providerId="" clId="Web-{FC4340C5-0F42-43AB-AD07-B3FFDD06DD06}" dt="2019-09-20T16:47:29.190" v="66" actId="20577"/>
          <ac:spMkLst>
            <pc:docMk/>
            <pc:sldMk cId="3656921838" sldId="338"/>
            <ac:spMk id="2" creationId="{00000000-0000-0000-0000-000000000000}"/>
          </ac:spMkLst>
        </pc:spChg>
        <pc:spChg chg="mod">
          <ac:chgData name="" userId="" providerId="" clId="Web-{FC4340C5-0F42-43AB-AD07-B3FFDD06DD06}" dt="2019-09-20T16:49:43.460" v="133" actId="20577"/>
          <ac:spMkLst>
            <pc:docMk/>
            <pc:sldMk cId="3656921838" sldId="338"/>
            <ac:spMk id="5" creationId="{00000000-0000-0000-0000-000000000000}"/>
          </ac:spMkLst>
        </pc:spChg>
      </pc:sldChg>
      <pc:sldChg chg="modSp">
        <pc:chgData name="" userId="" providerId="" clId="Web-{FC4340C5-0F42-43AB-AD07-B3FFDD06DD06}" dt="2019-09-20T16:50:12.149" v="136" actId="20577"/>
        <pc:sldMkLst>
          <pc:docMk/>
          <pc:sldMk cId="1342032118" sldId="339"/>
        </pc:sldMkLst>
        <pc:spChg chg="mod">
          <ac:chgData name="" userId="" providerId="" clId="Web-{FC4340C5-0F42-43AB-AD07-B3FFDD06DD06}" dt="2019-09-20T16:50:12.149" v="136" actId="20577"/>
          <ac:spMkLst>
            <pc:docMk/>
            <pc:sldMk cId="1342032118" sldId="339"/>
            <ac:spMk id="2" creationId="{00000000-0000-0000-0000-000000000000}"/>
          </ac:spMkLst>
        </pc:spChg>
      </pc:sldChg>
      <pc:sldChg chg="modSp">
        <pc:chgData name="" userId="" providerId="" clId="Web-{FC4340C5-0F42-43AB-AD07-B3FFDD06DD06}" dt="2019-09-20T16:53:50.502" v="197" actId="1076"/>
        <pc:sldMkLst>
          <pc:docMk/>
          <pc:sldMk cId="4173072139" sldId="340"/>
        </pc:sldMkLst>
        <pc:spChg chg="mod">
          <ac:chgData name="" userId="" providerId="" clId="Web-{FC4340C5-0F42-43AB-AD07-B3FFDD06DD06}" dt="2019-09-20T16:50:41.494" v="148" actId="20577"/>
          <ac:spMkLst>
            <pc:docMk/>
            <pc:sldMk cId="4173072139" sldId="340"/>
            <ac:spMk id="2" creationId="{19C06881-6D5A-4EEB-A9F6-731438827CF0}"/>
          </ac:spMkLst>
        </pc:spChg>
        <pc:spChg chg="mod">
          <ac:chgData name="" userId="" providerId="" clId="Web-{FC4340C5-0F42-43AB-AD07-B3FFDD06DD06}" dt="2019-09-20T16:53:50.502" v="197" actId="1076"/>
          <ac:spMkLst>
            <pc:docMk/>
            <pc:sldMk cId="4173072139" sldId="340"/>
            <ac:spMk id="3" creationId="{6EA90E01-0B65-4D12-9544-D4BB17D78CF6}"/>
          </ac:spMkLst>
        </pc:spChg>
        <pc:spChg chg="mod">
          <ac:chgData name="" userId="" providerId="" clId="Web-{FC4340C5-0F42-43AB-AD07-B3FFDD06DD06}" dt="2019-09-20T16:53:38.345" v="193" actId="1076"/>
          <ac:spMkLst>
            <pc:docMk/>
            <pc:sldMk cId="4173072139" sldId="340"/>
            <ac:spMk id="4" creationId="{BF62A91D-74F3-4696-9343-DE7B2457792E}"/>
          </ac:spMkLst>
        </pc:spChg>
        <pc:picChg chg="mod">
          <ac:chgData name="" userId="" providerId="" clId="Web-{FC4340C5-0F42-43AB-AD07-B3FFDD06DD06}" dt="2019-09-20T16:51:52.950" v="176" actId="1076"/>
          <ac:picMkLst>
            <pc:docMk/>
            <pc:sldMk cId="4173072139" sldId="340"/>
            <ac:picMk id="6" creationId="{E269F851-A23A-4614-A93D-785D5BF827FE}"/>
          </ac:picMkLst>
        </pc:picChg>
      </pc:sldChg>
      <pc:sldChg chg="modSp">
        <pc:chgData name="" userId="" providerId="" clId="Web-{FC4340C5-0F42-43AB-AD07-B3FFDD06DD06}" dt="2019-09-20T16:59:12.827" v="254" actId="20577"/>
        <pc:sldMkLst>
          <pc:docMk/>
          <pc:sldMk cId="2624417585" sldId="341"/>
        </pc:sldMkLst>
        <pc:spChg chg="mod">
          <ac:chgData name="" userId="" providerId="" clId="Web-{FC4340C5-0F42-43AB-AD07-B3FFDD06DD06}" dt="2019-09-20T16:59:12.827" v="254" actId="20577"/>
          <ac:spMkLst>
            <pc:docMk/>
            <pc:sldMk cId="2624417585" sldId="341"/>
            <ac:spMk id="3" creationId="{00000000-0000-0000-0000-000000000000}"/>
          </ac:spMkLst>
        </pc:spChg>
      </pc:sldChg>
      <pc:sldChg chg="modSp">
        <pc:chgData name="" userId="" providerId="" clId="Web-{FC4340C5-0F42-43AB-AD07-B3FFDD06DD06}" dt="2019-09-20T16:59:30.688" v="262" actId="20577"/>
        <pc:sldMkLst>
          <pc:docMk/>
          <pc:sldMk cId="240106193" sldId="342"/>
        </pc:sldMkLst>
        <pc:spChg chg="mod">
          <ac:chgData name="" userId="" providerId="" clId="Web-{FC4340C5-0F42-43AB-AD07-B3FFDD06DD06}" dt="2019-09-20T16:59:21.609" v="258" actId="20577"/>
          <ac:spMkLst>
            <pc:docMk/>
            <pc:sldMk cId="240106193" sldId="342"/>
            <ac:spMk id="4" creationId="{00000000-0000-0000-0000-000000000000}"/>
          </ac:spMkLst>
        </pc:spChg>
        <pc:spChg chg="mod">
          <ac:chgData name="" userId="" providerId="" clId="Web-{FC4340C5-0F42-43AB-AD07-B3FFDD06DD06}" dt="2019-09-20T16:59:30.688" v="262" actId="20577"/>
          <ac:spMkLst>
            <pc:docMk/>
            <pc:sldMk cId="240106193" sldId="342"/>
            <ac:spMk id="5" creationId="{00000000-0000-0000-0000-000000000000}"/>
          </ac:spMkLst>
        </pc:spChg>
      </pc:sldChg>
      <pc:sldChg chg="modSp">
        <pc:chgData name="" userId="" providerId="" clId="Web-{FC4340C5-0F42-43AB-AD07-B3FFDD06DD06}" dt="2019-09-20T16:59:58.032" v="276" actId="1076"/>
        <pc:sldMkLst>
          <pc:docMk/>
          <pc:sldMk cId="172449250" sldId="343"/>
        </pc:sldMkLst>
        <pc:spChg chg="mod">
          <ac:chgData name="" userId="" providerId="" clId="Web-{FC4340C5-0F42-43AB-AD07-B3FFDD06DD06}" dt="2019-09-20T16:59:40.032" v="267" actId="20577"/>
          <ac:spMkLst>
            <pc:docMk/>
            <pc:sldMk cId="172449250" sldId="343"/>
            <ac:spMk id="2" creationId="{00000000-0000-0000-0000-000000000000}"/>
          </ac:spMkLst>
        </pc:spChg>
        <pc:spChg chg="mod">
          <ac:chgData name="" userId="" providerId="" clId="Web-{FC4340C5-0F42-43AB-AD07-B3FFDD06DD06}" dt="2019-09-20T16:59:56.877" v="274" actId="20577"/>
          <ac:spMkLst>
            <pc:docMk/>
            <pc:sldMk cId="172449250" sldId="343"/>
            <ac:spMk id="8" creationId="{00000000-0000-0000-0000-000000000000}"/>
          </ac:spMkLst>
        </pc:spChg>
        <pc:picChg chg="mod">
          <ac:chgData name="" userId="" providerId="" clId="Web-{FC4340C5-0F42-43AB-AD07-B3FFDD06DD06}" dt="2019-09-20T16:59:58.032" v="276" actId="1076"/>
          <ac:picMkLst>
            <pc:docMk/>
            <pc:sldMk cId="172449250" sldId="343"/>
            <ac:picMk id="10" creationId="{00000000-0000-0000-0000-000000000000}"/>
          </ac:picMkLst>
        </pc:picChg>
      </pc:sldChg>
      <pc:sldChg chg="modSp">
        <pc:chgData name="" userId="" providerId="" clId="Web-{FC4340C5-0F42-43AB-AD07-B3FFDD06DD06}" dt="2019-09-20T17:07:20.785" v="292" actId="20577"/>
        <pc:sldMkLst>
          <pc:docMk/>
          <pc:sldMk cId="2705980146" sldId="347"/>
        </pc:sldMkLst>
        <pc:spChg chg="mod">
          <ac:chgData name="" userId="" providerId="" clId="Web-{FC4340C5-0F42-43AB-AD07-B3FFDD06DD06}" dt="2019-09-20T17:06:36.534" v="281" actId="20577"/>
          <ac:spMkLst>
            <pc:docMk/>
            <pc:sldMk cId="2705980146" sldId="347"/>
            <ac:spMk id="2" creationId="{00000000-0000-0000-0000-000000000000}"/>
          </ac:spMkLst>
        </pc:spChg>
        <pc:spChg chg="mod">
          <ac:chgData name="" userId="" providerId="" clId="Web-{FC4340C5-0F42-43AB-AD07-B3FFDD06DD06}" dt="2019-09-20T17:07:20.785" v="292" actId="20577"/>
          <ac:spMkLst>
            <pc:docMk/>
            <pc:sldMk cId="2705980146" sldId="347"/>
            <ac:spMk id="5" creationId="{00000000-0000-0000-0000-000000000000}"/>
          </ac:spMkLst>
        </pc:spChg>
      </pc:sldChg>
      <pc:sldChg chg="modSp">
        <pc:chgData name="" userId="" providerId="" clId="Web-{FC4340C5-0F42-43AB-AD07-B3FFDD06DD06}" dt="2019-09-20T17:11:14.654" v="326" actId="20577"/>
        <pc:sldMkLst>
          <pc:docMk/>
          <pc:sldMk cId="985116995" sldId="348"/>
        </pc:sldMkLst>
        <pc:spChg chg="mod">
          <ac:chgData name="" userId="" providerId="" clId="Web-{FC4340C5-0F42-43AB-AD07-B3FFDD06DD06}" dt="2019-09-20T17:09:15.806" v="298" actId="1076"/>
          <ac:spMkLst>
            <pc:docMk/>
            <pc:sldMk cId="985116995" sldId="348"/>
            <ac:spMk id="2" creationId="{00000000-0000-0000-0000-000000000000}"/>
          </ac:spMkLst>
        </pc:spChg>
        <pc:spChg chg="mod">
          <ac:chgData name="" userId="" providerId="" clId="Web-{FC4340C5-0F42-43AB-AD07-B3FFDD06DD06}" dt="2019-09-20T17:11:14.654" v="326" actId="20577"/>
          <ac:spMkLst>
            <pc:docMk/>
            <pc:sldMk cId="985116995" sldId="348"/>
            <ac:spMk id="4" creationId="{00000000-0000-0000-0000-000000000000}"/>
          </ac:spMkLst>
        </pc:spChg>
      </pc:sldChg>
      <pc:sldChg chg="modSp">
        <pc:chgData name="" userId="" providerId="" clId="Web-{FC4340C5-0F42-43AB-AD07-B3FFDD06DD06}" dt="2019-09-20T17:17:40.358" v="349" actId="20577"/>
        <pc:sldMkLst>
          <pc:docMk/>
          <pc:sldMk cId="3560819133" sldId="349"/>
        </pc:sldMkLst>
        <pc:spChg chg="mod">
          <ac:chgData name="" userId="" providerId="" clId="Web-{FC4340C5-0F42-43AB-AD07-B3FFDD06DD06}" dt="2019-09-20T17:15:46.165" v="335" actId="1076"/>
          <ac:spMkLst>
            <pc:docMk/>
            <pc:sldMk cId="3560819133" sldId="349"/>
            <ac:spMk id="2" creationId="{00000000-0000-0000-0000-000000000000}"/>
          </ac:spMkLst>
        </pc:spChg>
        <pc:spChg chg="mod">
          <ac:chgData name="" userId="" providerId="" clId="Web-{FC4340C5-0F42-43AB-AD07-B3FFDD06DD06}" dt="2019-09-20T17:17:40.358" v="349" actId="20577"/>
          <ac:spMkLst>
            <pc:docMk/>
            <pc:sldMk cId="3560819133" sldId="349"/>
            <ac:spMk id="3" creationId="{00000000-0000-0000-0000-000000000000}"/>
          </ac:spMkLst>
        </pc:spChg>
      </pc:sldChg>
      <pc:sldChg chg="modSp">
        <pc:chgData name="" userId="" providerId="" clId="Web-{FC4340C5-0F42-43AB-AD07-B3FFDD06DD06}" dt="2019-09-20T17:22:35.308" v="364" actId="20577"/>
        <pc:sldMkLst>
          <pc:docMk/>
          <pc:sldMk cId="43731965" sldId="350"/>
        </pc:sldMkLst>
        <pc:spChg chg="mod">
          <ac:chgData name="" userId="" providerId="" clId="Web-{FC4340C5-0F42-43AB-AD07-B3FFDD06DD06}" dt="2019-09-20T17:17:58.640" v="359" actId="1076"/>
          <ac:spMkLst>
            <pc:docMk/>
            <pc:sldMk cId="43731965" sldId="350"/>
            <ac:spMk id="2" creationId="{00000000-0000-0000-0000-000000000000}"/>
          </ac:spMkLst>
        </pc:spChg>
        <pc:spChg chg="mod">
          <ac:chgData name="" userId="" providerId="" clId="Web-{FC4340C5-0F42-43AB-AD07-B3FFDD06DD06}" dt="2019-09-20T17:22:35.308" v="364" actId="20577"/>
          <ac:spMkLst>
            <pc:docMk/>
            <pc:sldMk cId="43731965" sldId="350"/>
            <ac:spMk id="3" creationId="{00000000-0000-0000-0000-000000000000}"/>
          </ac:spMkLst>
        </pc:spChg>
      </pc:sldChg>
      <pc:sldChg chg="modSp">
        <pc:chgData name="" userId="" providerId="" clId="Web-{FC4340C5-0F42-43AB-AD07-B3FFDD06DD06}" dt="2019-09-20T17:23:13.450" v="374" actId="1076"/>
        <pc:sldMkLst>
          <pc:docMk/>
          <pc:sldMk cId="2891434042" sldId="351"/>
        </pc:sldMkLst>
        <pc:spChg chg="mod">
          <ac:chgData name="" userId="" providerId="" clId="Web-{FC4340C5-0F42-43AB-AD07-B3FFDD06DD06}" dt="2019-09-20T17:23:11.278" v="372" actId="20577"/>
          <ac:spMkLst>
            <pc:docMk/>
            <pc:sldMk cId="2891434042" sldId="351"/>
            <ac:spMk id="4" creationId="{00000000-0000-0000-0000-000000000000}"/>
          </ac:spMkLst>
        </pc:spChg>
        <pc:picChg chg="mod">
          <ac:chgData name="" userId="" providerId="" clId="Web-{FC4340C5-0F42-43AB-AD07-B3FFDD06DD06}" dt="2019-09-20T17:23:13.450" v="374" actId="1076"/>
          <ac:picMkLst>
            <pc:docMk/>
            <pc:sldMk cId="2891434042" sldId="351"/>
            <ac:picMk id="11" creationId="{750CF7ED-FD50-4BC3-A0CD-0CC2A5387884}"/>
          </ac:picMkLst>
        </pc:picChg>
      </pc:sldChg>
      <pc:sldChg chg="modSp">
        <pc:chgData name="" userId="" providerId="" clId="Web-{FC4340C5-0F42-43AB-AD07-B3FFDD06DD06}" dt="2019-09-20T17:24:41.407" v="390" actId="20577"/>
        <pc:sldMkLst>
          <pc:docMk/>
          <pc:sldMk cId="1469018407" sldId="352"/>
        </pc:sldMkLst>
        <pc:spChg chg="mod">
          <ac:chgData name="" userId="" providerId="" clId="Web-{FC4340C5-0F42-43AB-AD07-B3FFDD06DD06}" dt="2019-09-20T17:23:57.811" v="381" actId="20577"/>
          <ac:spMkLst>
            <pc:docMk/>
            <pc:sldMk cId="1469018407" sldId="352"/>
            <ac:spMk id="2" creationId="{00000000-0000-0000-0000-000000000000}"/>
          </ac:spMkLst>
        </pc:spChg>
        <pc:spChg chg="mod">
          <ac:chgData name="" userId="" providerId="" clId="Web-{FC4340C5-0F42-43AB-AD07-B3FFDD06DD06}" dt="2019-09-20T17:24:41.407" v="390" actId="20577"/>
          <ac:spMkLst>
            <pc:docMk/>
            <pc:sldMk cId="1469018407" sldId="352"/>
            <ac:spMk id="3" creationId="{00000000-0000-0000-0000-000000000000}"/>
          </ac:spMkLst>
        </pc:spChg>
      </pc:sldChg>
      <pc:sldChg chg="modSp">
        <pc:chgData name="" userId="" providerId="" clId="Web-{FC4340C5-0F42-43AB-AD07-B3FFDD06DD06}" dt="2019-09-20T17:25:15.533" v="400" actId="1076"/>
        <pc:sldMkLst>
          <pc:docMk/>
          <pc:sldMk cId="2151980720" sldId="353"/>
        </pc:sldMkLst>
        <pc:spChg chg="mod">
          <ac:chgData name="" userId="" providerId="" clId="Web-{FC4340C5-0F42-43AB-AD07-B3FFDD06DD06}" dt="2019-09-20T17:25:05.908" v="396" actId="20577"/>
          <ac:spMkLst>
            <pc:docMk/>
            <pc:sldMk cId="2151980720" sldId="353"/>
            <ac:spMk id="2" creationId="{00000000-0000-0000-0000-000000000000}"/>
          </ac:spMkLst>
        </pc:spChg>
        <pc:spChg chg="mod">
          <ac:chgData name="" userId="" providerId="" clId="Web-{FC4340C5-0F42-43AB-AD07-B3FFDD06DD06}" dt="2019-09-20T17:25:15.533" v="400" actId="1076"/>
          <ac:spMkLst>
            <pc:docMk/>
            <pc:sldMk cId="2151980720" sldId="353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D374E931-6C38-49FD-AB2C-585DFD7C2725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9B9ED013-E1F7-4281-A30A-933598DFE0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92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CE67EFB5-AB8F-4B9F-8495-C1E6A26EF413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67A84B4E-A1C9-4253-98B4-E400237214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910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84B4E-A1C9-4253-98B4-E400237214F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637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84B4E-A1C9-4253-98B4-E400237214F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2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84B4E-A1C9-4253-98B4-E400237214F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06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84B4E-A1C9-4253-98B4-E400237214F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610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84B4E-A1C9-4253-98B4-E400237214F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052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84B4E-A1C9-4253-98B4-E400237214F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697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84B4E-A1C9-4253-98B4-E400237214F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892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84B4E-A1C9-4253-98B4-E400237214F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502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84B4E-A1C9-4253-98B4-E400237214F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809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84B4E-A1C9-4253-98B4-E400237214F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452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84B4E-A1C9-4253-98B4-E400237214F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056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84B4E-A1C9-4253-98B4-E400237214F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8621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84B4E-A1C9-4253-98B4-E400237214F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535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84B4E-A1C9-4253-98B4-E400237214F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01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84B4E-A1C9-4253-98B4-E400237214F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411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84B4E-A1C9-4253-98B4-E400237214F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616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84B4E-A1C9-4253-98B4-E400237214F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67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84B4E-A1C9-4253-98B4-E400237214F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29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84B4E-A1C9-4253-98B4-E400237214F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370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84B4E-A1C9-4253-98B4-E400237214F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44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992F-2058-4F57-BA1A-0B06EDE61C14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31E3-328F-42F0-8231-41CA645EB97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5475"/>
            <a:ext cx="4191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705475"/>
            <a:ext cx="4191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705475"/>
            <a:ext cx="4191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33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992F-2058-4F57-BA1A-0B06EDE61C14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31E3-328F-42F0-8231-41CA645EB97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9538"/>
            <a:ext cx="14478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459538"/>
            <a:ext cx="14478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459538"/>
            <a:ext cx="14478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459538"/>
            <a:ext cx="14478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459538"/>
            <a:ext cx="14478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459538"/>
            <a:ext cx="14478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0"/>
          <a:stretch>
            <a:fillRect/>
          </a:stretch>
        </p:blipFill>
        <p:spPr bwMode="auto">
          <a:xfrm>
            <a:off x="8686800" y="6459538"/>
            <a:ext cx="4572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PS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43600"/>
            <a:ext cx="7159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6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992F-2058-4F57-BA1A-0B06EDE61C14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31E3-328F-42F0-8231-41CA645EB9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06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992F-2058-4F57-BA1A-0B06EDE61C14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31E3-328F-42F0-8231-41CA645EB9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6553200" y="6172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BF15597-6F90-45B1-AEFC-F13DF4F0589C}" type="slidenum">
              <a:rPr lang="en-US" sz="1200" smtClean="0">
                <a:solidFill>
                  <a:srgbClr val="898989"/>
                </a:solidFill>
                <a:latin typeface="Calibri" pitchFamily="34" charset="0"/>
                <a:cs typeface="Arial" charset="0"/>
              </a:rPr>
              <a:pPr algn="r" eaLnBrk="1" hangingPunct="1">
                <a:defRPr/>
              </a:pPr>
              <a:t>‹#›</a:t>
            </a:fld>
            <a:endParaRPr lang="en-US" sz="1200" dirty="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8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9538"/>
            <a:ext cx="14478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459538"/>
            <a:ext cx="14478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459538"/>
            <a:ext cx="14478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459538"/>
            <a:ext cx="14478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459538"/>
            <a:ext cx="14478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459538"/>
            <a:ext cx="14478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0"/>
          <a:stretch>
            <a:fillRect/>
          </a:stretch>
        </p:blipFill>
        <p:spPr bwMode="auto">
          <a:xfrm>
            <a:off x="8686800" y="6459538"/>
            <a:ext cx="4572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PS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43600"/>
            <a:ext cx="7159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77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992F-2058-4F57-BA1A-0B06EDE61C14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31E3-328F-42F0-8231-41CA645EB9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6553200" y="6172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AAD1A36-9BD3-41D7-ADFC-1F501439C1BF}" type="slidenum">
              <a:rPr lang="en-US" sz="1200" smtClean="0">
                <a:solidFill>
                  <a:srgbClr val="898989"/>
                </a:solidFill>
                <a:latin typeface="Calibri" pitchFamily="34" charset="0"/>
                <a:cs typeface="Arial" charset="0"/>
              </a:rPr>
              <a:pPr algn="r" eaLnBrk="1" hangingPunct="1">
                <a:defRPr/>
              </a:pPr>
              <a:t>‹#›</a:t>
            </a:fld>
            <a:endParaRPr lang="en-US" sz="1200" dirty="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9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9538"/>
            <a:ext cx="14478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459538"/>
            <a:ext cx="14478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459538"/>
            <a:ext cx="14478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459538"/>
            <a:ext cx="14478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459538"/>
            <a:ext cx="14478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459538"/>
            <a:ext cx="14478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0"/>
          <a:stretch>
            <a:fillRect/>
          </a:stretch>
        </p:blipFill>
        <p:spPr bwMode="auto">
          <a:xfrm>
            <a:off x="8686800" y="6459538"/>
            <a:ext cx="4572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PS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43600"/>
            <a:ext cx="7159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2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992F-2058-4F57-BA1A-0B06EDE61C14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31E3-328F-42F0-8231-41CA645EB97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9538"/>
            <a:ext cx="14478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459538"/>
            <a:ext cx="14478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459538"/>
            <a:ext cx="14478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459538"/>
            <a:ext cx="14478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459538"/>
            <a:ext cx="14478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459538"/>
            <a:ext cx="14478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0"/>
          <a:stretch>
            <a:fillRect/>
          </a:stretch>
        </p:blipFill>
        <p:spPr bwMode="auto">
          <a:xfrm>
            <a:off x="8686800" y="6459538"/>
            <a:ext cx="4572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PS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43600"/>
            <a:ext cx="7159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62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992F-2058-4F57-BA1A-0B06EDE61C14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31E3-328F-42F0-8231-41CA645EB97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9538"/>
            <a:ext cx="14478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459538"/>
            <a:ext cx="14478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459538"/>
            <a:ext cx="14478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459538"/>
            <a:ext cx="14478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459538"/>
            <a:ext cx="14478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459538"/>
            <a:ext cx="14478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0"/>
          <a:stretch>
            <a:fillRect/>
          </a:stretch>
        </p:blipFill>
        <p:spPr bwMode="auto">
          <a:xfrm>
            <a:off x="8686800" y="6459538"/>
            <a:ext cx="4572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PS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43600"/>
            <a:ext cx="7159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87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992F-2058-4F57-BA1A-0B06EDE61C14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31E3-328F-42F0-8231-41CA645EB97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9538"/>
            <a:ext cx="14478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459538"/>
            <a:ext cx="14478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459538"/>
            <a:ext cx="14478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459538"/>
            <a:ext cx="14478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459538"/>
            <a:ext cx="14478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459538"/>
            <a:ext cx="14478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cdcfff8-8b9a-45aa-b82c-9fe61dc92f26" descr="2F74D827-3C77-4DA7-BD46-8537F0931520@wid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0"/>
          <a:stretch>
            <a:fillRect/>
          </a:stretch>
        </p:blipFill>
        <p:spPr bwMode="auto">
          <a:xfrm>
            <a:off x="8686800" y="6459538"/>
            <a:ext cx="4572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S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43600"/>
            <a:ext cx="7159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880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992F-2058-4F57-BA1A-0B06EDE61C14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31E3-328F-42F0-8231-41CA645EB9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992F-2058-4F57-BA1A-0B06EDE61C14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31E3-328F-42F0-8231-41CA645EB9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434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992F-2058-4F57-BA1A-0B06EDE61C14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31E3-328F-42F0-8231-41CA645EB9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28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D992F-2058-4F57-BA1A-0B06EDE61C14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831E3-328F-42F0-8231-41CA645EB9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72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jR4Scu" TargetMode="External"/><Relationship Id="rId2" Type="http://schemas.openxmlformats.org/officeDocument/2006/relationships/hyperlink" Target="http://bit.ly/2mjbv5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it.ly/2jJL5tj" TargetMode="External"/><Relationship Id="rId4" Type="http://schemas.openxmlformats.org/officeDocument/2006/relationships/hyperlink" Target="https://bit.ly/2m0Pid3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olsafely.gov/espanol/promesa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olsafely.gov/espanol/padres/rincon-de-los-nino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poolsafely.gov/blo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olsafely.gov/espanol/catalogo-de-materiales-educativo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poolsafely@cpsc.gov" TargetMode="External"/><Relationship Id="rId2" Type="http://schemas.openxmlformats.org/officeDocument/2006/relationships/hyperlink" Target="https://www.poolsafely.gov/espanol/noticias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poolsafely" TargetMode="External"/><Relationship Id="rId7" Type="http://schemas.openxmlformats.org/officeDocument/2006/relationships/hyperlink" Target="mailto:poolsafely@cpsc.gov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oolsafely.gov/newsletter/?abc" TargetMode="External"/><Relationship Id="rId5" Type="http://schemas.openxmlformats.org/officeDocument/2006/relationships/hyperlink" Target="https://www.flickr.com/photos/poolsafely/" TargetMode="External"/><Relationship Id="rId4" Type="http://schemas.openxmlformats.org/officeDocument/2006/relationships/hyperlink" Target="https://www.facebook.com/poolsafely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olsafely.gov/espanol/promesa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699" y="76200"/>
            <a:ext cx="6896101" cy="1524000"/>
          </a:xfrm>
        </p:spPr>
        <p:txBody>
          <a:bodyPr>
            <a:noAutofit/>
          </a:bodyPr>
          <a:lstStyle/>
          <a:p>
            <a:r>
              <a:rPr lang="es-ES" sz="4000" b="1" dirty="0">
                <a:ea typeface="+mj-lt"/>
                <a:cs typeface="+mj-lt"/>
              </a:rPr>
              <a:t>Herramientas de comunicación para los socios de campaña</a:t>
            </a:r>
            <a:endParaRPr lang="es-MX" sz="4000" dirty="0">
              <a:ea typeface="+mj-lt"/>
              <a:cs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D17F08-8C94-4B68-BE3E-7B2EFEFC90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248" y="1622425"/>
            <a:ext cx="6923503" cy="3894471"/>
          </a:xfrm>
          <a:prstGeom prst="rect">
            <a:avLst/>
          </a:prstGeom>
        </p:spPr>
      </p:pic>
      <p:pic>
        <p:nvPicPr>
          <p:cNvPr id="5" name="Picture 3" descr="C:\Users\laura.shuey-kostelac\Downloads\PS_logo_spanish_hi res.jpg">
            <a:extLst>
              <a:ext uri="{FF2B5EF4-FFF2-40B4-BE49-F238E27FC236}">
                <a16:creationId xmlns:a16="http://schemas.microsoft.com/office/drawing/2014/main" id="{EF15A279-3458-4F88-B2EF-5A17EC346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16820"/>
            <a:ext cx="1278425" cy="122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297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7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err="1"/>
              <a:t>Ejemplos</a:t>
            </a:r>
            <a:r>
              <a:rPr lang="en-US" sz="4000" b="1" dirty="0"/>
              <a:t> de </a:t>
            </a:r>
            <a:r>
              <a:rPr lang="en-US" sz="4000" b="1" dirty="0" err="1"/>
              <a:t>publicaciones</a:t>
            </a:r>
            <a:r>
              <a:rPr lang="en-US" sz="4000" b="1" dirty="0"/>
              <a:t> en las redes </a:t>
            </a:r>
            <a:r>
              <a:rPr lang="en-US" sz="4000" b="1" dirty="0" err="1"/>
              <a:t>sociales</a:t>
            </a:r>
            <a:endParaRPr lang="en-US" sz="4000" b="1" dirty="0" err="1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50937"/>
            <a:ext cx="8686800" cy="4945063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s-US" sz="1600" dirty="0"/>
              <a:t>¿Conoces a tres personas que serían perfectas para unirse a la campaña #PiscinaSegura? #ComparteLaPromesa y anímalos que también la compartan: </a:t>
            </a:r>
            <a:r>
              <a:rPr lang="es-US" sz="1600" dirty="0">
                <a:hlinkClick r:id="rId2"/>
              </a:rPr>
              <a:t>http://bit.ly/2mjbv5w</a:t>
            </a:r>
            <a:r>
              <a:rPr lang="es-US" sz="1600" dirty="0"/>
              <a:t> [</a:t>
            </a:r>
            <a:r>
              <a:rPr lang="en-US" sz="1600" dirty="0"/>
              <a:t>Do you know three people who would be perfect to take the #PoolSafely Pledge? Encourage them to #PledgeItOn too: </a:t>
            </a:r>
            <a:r>
              <a:rPr lang="es-US" sz="1600" dirty="0">
                <a:hlinkClick r:id="rId2"/>
              </a:rPr>
              <a:t>http://bit.ly/2mjbv5w</a:t>
            </a:r>
            <a:r>
              <a:rPr lang="es-US" sz="1600" dirty="0"/>
              <a:t>]</a:t>
            </a:r>
          </a:p>
          <a:p>
            <a:pPr lvl="1"/>
            <a:endParaRPr lang="es-US" sz="1300" dirty="0"/>
          </a:p>
          <a:p>
            <a:pPr lvl="1"/>
            <a:r>
              <a:rPr lang="es-US" sz="1600" dirty="0"/>
              <a:t>¿</a:t>
            </a:r>
            <a:r>
              <a:rPr lang="es-ES" sz="1600" dirty="0"/>
              <a:t>Tú y</a:t>
            </a:r>
            <a:r>
              <a:rPr lang="es-US" sz="1600" dirty="0"/>
              <a:t>? #ComparteLaPromesa y ¡desafía a tus amigos a que también lo hagan antes de empacar sus cosas para ir a la piscina! </a:t>
            </a:r>
            <a:r>
              <a:rPr lang="es-US" sz="1600" dirty="0">
                <a:hlinkClick r:id="rId2"/>
              </a:rPr>
              <a:t>http://bit.ly/2mjbv5w</a:t>
            </a:r>
            <a:r>
              <a:rPr lang="es-US" sz="1600" dirty="0"/>
              <a:t> [</a:t>
            </a:r>
            <a:r>
              <a:rPr lang="en-US" sz="1600" dirty="0"/>
              <a:t>Will you and your friends hit the pool with this summer? Challenge them to #PledgeItOn before packing up your swim bag: </a:t>
            </a:r>
            <a:r>
              <a:rPr lang="es-US" sz="1600" dirty="0">
                <a:hlinkClick r:id="rId2"/>
              </a:rPr>
              <a:t>http://bit.ly/2mjbv5w</a:t>
            </a:r>
            <a:r>
              <a:rPr lang="es-US" sz="1600" dirty="0"/>
              <a:t>] </a:t>
            </a:r>
          </a:p>
          <a:p>
            <a:pPr lvl="1"/>
            <a:endParaRPr lang="es-US" sz="1300" dirty="0"/>
          </a:p>
          <a:p>
            <a:pPr lvl="1"/>
            <a:r>
              <a:rPr lang="es-MX" sz="1600" dirty="0"/>
              <a:t>Lo mejor que pueden hacer los padres y cualquier persona que cuida a niños cuando estos están en o cerca del agua es mantenerlos lejos de los desagües. Recuérdale a todos los niños: cuando veas un desagüe, ¡mantente lejos! </a:t>
            </a:r>
            <a:r>
              <a:rPr lang="es-MX" sz="1600" u="sng" dirty="0">
                <a:hlinkClick r:id="rId3"/>
              </a:rPr>
              <a:t>http://bit.ly/2jR4Scu</a:t>
            </a:r>
            <a:r>
              <a:rPr lang="es-MX" sz="1600" dirty="0"/>
              <a:t> [</a:t>
            </a:r>
            <a:r>
              <a:rPr lang="en-US" sz="1600" dirty="0"/>
              <a:t>One of the best things parents and caregivers can do to keep kids safer in or around water is to ensure they stay away from drains. Remind all kids: when you see a drain, stay away! </a:t>
            </a:r>
            <a:r>
              <a:rPr lang="en-US" sz="1600" u="sng" dirty="0">
                <a:hlinkClick r:id="rId3"/>
              </a:rPr>
              <a:t>http://bit.ly/2jR4Scu</a:t>
            </a:r>
            <a:r>
              <a:rPr lang="en-US" sz="1600" u="sng" dirty="0"/>
              <a:t>]</a:t>
            </a:r>
          </a:p>
          <a:p>
            <a:pPr lvl="1"/>
            <a:endParaRPr lang="en-US" sz="1400" dirty="0"/>
          </a:p>
          <a:p>
            <a:pPr lvl="1"/>
            <a:r>
              <a:rPr lang="es-ES" sz="1600" dirty="0"/>
              <a:t>¿Estás familiarizado con las medidas de seguridad de #</a:t>
            </a:r>
            <a:r>
              <a:rPr lang="es-ES" sz="1600" dirty="0" err="1"/>
              <a:t>PiscinaSeguraDiversiónAsegurada</a:t>
            </a:r>
            <a:r>
              <a:rPr lang="es-ES" sz="1600" dirty="0"/>
              <a:t> para hacer las piscinas más seguras? Instalar barreras, coberturas/tapas y alarmas adecuadas es una medida muy importante para la #</a:t>
            </a:r>
            <a:r>
              <a:rPr lang="es-ES" sz="1600" dirty="0" err="1"/>
              <a:t>SeguridadAcuática</a:t>
            </a:r>
            <a:r>
              <a:rPr lang="es-ES" sz="1600" dirty="0"/>
              <a:t>: </a:t>
            </a:r>
            <a:r>
              <a:rPr lang="es-MX" sz="1600" u="sng" dirty="0">
                <a:hlinkClick r:id="rId4"/>
              </a:rPr>
              <a:t>https://bit.ly/2m0Pid3</a:t>
            </a:r>
            <a:r>
              <a:rPr lang="es-MX" sz="1600" dirty="0"/>
              <a:t> [</a:t>
            </a:r>
            <a:r>
              <a:rPr lang="en-US" sz="1600" dirty="0"/>
              <a:t>Are you familiar with the layers of protection that make for safer swimming pools? </a:t>
            </a:r>
            <a:r>
              <a:rPr lang="es-MX" sz="1600" dirty="0" err="1"/>
              <a:t>Installing</a:t>
            </a:r>
            <a:r>
              <a:rPr lang="es-MX" sz="1600" dirty="0"/>
              <a:t> </a:t>
            </a:r>
            <a:r>
              <a:rPr lang="es-MX" sz="1600" dirty="0" err="1"/>
              <a:t>proper</a:t>
            </a:r>
            <a:r>
              <a:rPr lang="es-MX" sz="1600" dirty="0"/>
              <a:t> </a:t>
            </a:r>
            <a:r>
              <a:rPr lang="es-MX" sz="1600" dirty="0" err="1"/>
              <a:t>barriers</a:t>
            </a:r>
            <a:r>
              <a:rPr lang="es-MX" sz="1600" dirty="0"/>
              <a:t>, </a:t>
            </a:r>
            <a:r>
              <a:rPr lang="en-US" sz="1600" dirty="0"/>
              <a:t>covers and alarms are an important #</a:t>
            </a:r>
            <a:r>
              <a:rPr lang="en-US" sz="1600" dirty="0" err="1"/>
              <a:t>safetystep</a:t>
            </a:r>
            <a:r>
              <a:rPr lang="en-US" sz="1600" dirty="0"/>
              <a:t>: </a:t>
            </a:r>
            <a:r>
              <a:rPr lang="en-US" sz="1600" u="sng" dirty="0">
                <a:hlinkClick r:id="rId4"/>
              </a:rPr>
              <a:t>https://bit.ly/2m0Pid3</a:t>
            </a:r>
            <a:r>
              <a:rPr lang="en-US" sz="1600" u="sng" dirty="0"/>
              <a:t>]</a:t>
            </a:r>
          </a:p>
          <a:p>
            <a:pPr lvl="1"/>
            <a:endParaRPr lang="en-US" sz="1400" u="sng" dirty="0"/>
          </a:p>
          <a:p>
            <a:pPr lvl="1"/>
            <a:r>
              <a:rPr lang="es-MX" sz="1600" dirty="0"/>
              <a:t>74 % de las muertes por ahogamiento en niños ocurren en residencias. Pon al día tus habilidades de #</a:t>
            </a:r>
            <a:r>
              <a:rPr lang="es-MX" sz="1600" dirty="0" err="1"/>
              <a:t>VigilanteDelAgua</a:t>
            </a:r>
            <a:r>
              <a:rPr lang="es-MX" sz="1600" dirty="0"/>
              <a:t> para tener una temporada de #</a:t>
            </a:r>
            <a:r>
              <a:rPr lang="es-MX" sz="1600" dirty="0" err="1"/>
              <a:t>PiscinaSeguraDiversiónAsegurada</a:t>
            </a:r>
            <a:r>
              <a:rPr lang="es-MX" sz="1600" dirty="0"/>
              <a:t> todo el verano (¡y todo el año!): </a:t>
            </a:r>
            <a:r>
              <a:rPr lang="es-MX" sz="1600" u="sng" dirty="0">
                <a:hlinkClick r:id="rId5"/>
              </a:rPr>
              <a:t>http://bit.ly/2jJL5tj</a:t>
            </a:r>
            <a:r>
              <a:rPr lang="en-US" sz="1600" dirty="0"/>
              <a:t> [74% of child drowning deaths happen at a residence? Brush up on you #WaterWatcher skills today so you’ll be ready to #PoolSafely all summer (and year!) long: </a:t>
            </a:r>
            <a:r>
              <a:rPr lang="en-US" sz="1600" u="sng" dirty="0">
                <a:hlinkClick r:id="rId5"/>
              </a:rPr>
              <a:t>http://bit.ly/2jJL5tj</a:t>
            </a:r>
            <a:r>
              <a:rPr lang="en-US" sz="1600" u="sng" dirty="0"/>
              <a:t>]</a:t>
            </a:r>
            <a:endParaRPr lang="en-US" sz="1600" dirty="0"/>
          </a:p>
          <a:p>
            <a:pPr lvl="1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87932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/>
              <a:t>¡Tome y comparta un #</a:t>
            </a:r>
            <a:r>
              <a:rPr lang="es-AR" b="1" dirty="0" err="1"/>
              <a:t>SelfieDeSeguridad</a:t>
            </a:r>
            <a:r>
              <a:rPr lang="es-AR" b="1" dirty="0"/>
              <a:t>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4517" y="1472272"/>
            <a:ext cx="8229600" cy="439512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s-AR" dirty="0"/>
              <a:t>¡Queremos que todos los socios de campaña se tomen y compartan un #</a:t>
            </a:r>
            <a:r>
              <a:rPr lang="es-AR" dirty="0" err="1"/>
              <a:t>SelfieDeSeguridad</a:t>
            </a:r>
            <a:r>
              <a:rPr lang="es-AR" dirty="0"/>
              <a:t>! Los pasos de cómo hacerlo son:</a:t>
            </a:r>
          </a:p>
          <a:p>
            <a:pPr marL="0" indent="0">
              <a:buNone/>
            </a:pPr>
            <a:endParaRPr lang="es-AR" dirty="0"/>
          </a:p>
          <a:p>
            <a:pPr marL="514350" indent="-514350">
              <a:buAutoNum type="arabicPeriod"/>
            </a:pPr>
            <a:r>
              <a:rPr lang="es-AR" dirty="0"/>
              <a:t>Hacer La Promesa de Piscina Segura, Diversión Asegurada en Poolsafely.gov/</a:t>
            </a:r>
            <a:r>
              <a:rPr lang="es-AR" dirty="0" err="1"/>
              <a:t>espanol</a:t>
            </a:r>
            <a:r>
              <a:rPr lang="es-AR" dirty="0"/>
              <a:t>/promesa/ </a:t>
            </a:r>
          </a:p>
          <a:p>
            <a:pPr marL="514350" indent="-514350">
              <a:buAutoNum type="arabicPeriod"/>
            </a:pPr>
            <a:r>
              <a:rPr lang="es-AR" dirty="0"/>
              <a:t>Tomarse una </a:t>
            </a:r>
            <a:r>
              <a:rPr lang="es-AR" dirty="0" err="1"/>
              <a:t>selfie</a:t>
            </a:r>
            <a:r>
              <a:rPr lang="es-AR" dirty="0"/>
              <a:t> con La Promesa </a:t>
            </a:r>
          </a:p>
          <a:p>
            <a:pPr marL="514350" indent="-514350">
              <a:buAutoNum type="arabicPeriod"/>
            </a:pPr>
            <a:r>
              <a:rPr lang="es-AR" dirty="0"/>
              <a:t>Compartir la foto en Twitter o Facebook con el hashtag #</a:t>
            </a:r>
            <a:r>
              <a:rPr lang="es-AR" dirty="0" err="1"/>
              <a:t>SelfieDeSeguridad</a:t>
            </a:r>
            <a:r>
              <a:rPr lang="es-AR" dirty="0"/>
              <a:t> y el mensaje: Yo me comprometí con @</a:t>
            </a:r>
            <a:r>
              <a:rPr lang="es-AR" dirty="0" err="1"/>
              <a:t>PiscinaSegura</a:t>
            </a:r>
            <a:r>
              <a:rPr lang="es-AR" dirty="0"/>
              <a:t>. ¡Tú también </a:t>
            </a:r>
            <a:r>
              <a:rPr lang="es-AR" dirty="0" err="1"/>
              <a:t>haz</a:t>
            </a:r>
            <a:r>
              <a:rPr lang="es-AR" dirty="0"/>
              <a:t> La Promesa! Poolsafely.gov/</a:t>
            </a:r>
            <a:r>
              <a:rPr lang="es-AR" dirty="0" err="1"/>
              <a:t>espanol</a:t>
            </a:r>
            <a:r>
              <a:rPr lang="es-AR" dirty="0"/>
              <a:t>/promesa/</a:t>
            </a:r>
            <a:endParaRPr lang="es-AR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s-AR" dirty="0">
                <a:cs typeface="Calibri"/>
              </a:rPr>
              <a:t>Siempre etiquetar a @</a:t>
            </a:r>
            <a:r>
              <a:rPr lang="es-AR" dirty="0" err="1">
                <a:cs typeface="Calibri"/>
              </a:rPr>
              <a:t>PiscinaSegura</a:t>
            </a:r>
            <a:r>
              <a:rPr lang="es-AR" dirty="0">
                <a:cs typeface="Calibri"/>
              </a:rPr>
              <a:t> en las redes sociales y animar a amigos hacer lo mismo. ¡Su #</a:t>
            </a:r>
            <a:r>
              <a:rPr lang="es-AR" dirty="0" err="1">
                <a:cs typeface="Calibri"/>
              </a:rPr>
              <a:t>SelfieDeSeguridad</a:t>
            </a:r>
            <a:r>
              <a:rPr lang="es-AR" dirty="0">
                <a:cs typeface="Calibri"/>
              </a:rPr>
              <a:t> podría aparecer en las redes sociales o en el blog!</a:t>
            </a:r>
          </a:p>
          <a:p>
            <a:pPr marL="1657350" lvl="1" indent="-514350">
              <a:buAutoNum type="arabicPeriod"/>
            </a:pPr>
            <a:endParaRPr lang="es-AR" dirty="0">
              <a:cs typeface="Calibri"/>
            </a:endParaRPr>
          </a:p>
          <a:p>
            <a:pPr marL="1657350" lvl="1" indent="-514350">
              <a:buAutoNum type="arabicPeriod"/>
            </a:pPr>
            <a:endParaRPr lang="es-AR" dirty="0">
              <a:cs typeface="Calibri"/>
            </a:endParaRPr>
          </a:p>
          <a:p>
            <a:pPr marL="914400" lvl="1" indent="-514350">
              <a:buAutoNum type="arabicPeriod"/>
            </a:pPr>
            <a:endParaRPr lang="es-A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6921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71450"/>
            <a:ext cx="8458200" cy="1143000"/>
          </a:xfrm>
        </p:spPr>
        <p:txBody>
          <a:bodyPr>
            <a:noAutofit/>
          </a:bodyPr>
          <a:lstStyle/>
          <a:p>
            <a:r>
              <a:rPr lang="en-US" sz="3400" b="1" dirty="0"/>
              <a:t>Selfies de </a:t>
            </a:r>
            <a:r>
              <a:rPr lang="en-US" sz="3400" b="1" dirty="0" err="1"/>
              <a:t>seguridad</a:t>
            </a:r>
            <a:r>
              <a:rPr lang="en-US" sz="3400" b="1" dirty="0"/>
              <a:t> de </a:t>
            </a:r>
            <a:r>
              <a:rPr lang="en-US" sz="3400" b="1" dirty="0" err="1"/>
              <a:t>nuestros</a:t>
            </a:r>
            <a:r>
              <a:rPr lang="en-US" sz="3400" b="1" dirty="0"/>
              <a:t> </a:t>
            </a:r>
            <a:r>
              <a:rPr lang="en-US" sz="3400" b="1" dirty="0" err="1"/>
              <a:t>socios</a:t>
            </a:r>
            <a:endParaRPr lang="en-US" sz="3400" b="1" dirty="0" err="1">
              <a:cs typeface="Calibri"/>
            </a:endParaRPr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F3F433A-E759-440A-B1C7-0679ADBFB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066800"/>
            <a:ext cx="5038095" cy="5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32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6881-6D5A-4EEB-A9F6-731438827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228" y="152400"/>
            <a:ext cx="4894971" cy="9730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Nuevo en el 2019: #</a:t>
            </a:r>
            <a:r>
              <a:rPr lang="en-US" b="1" dirty="0" err="1"/>
              <a:t>ComparteLaPromesa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90E01-0B65-4D12-9544-D4BB17D78CF6}"/>
              </a:ext>
            </a:extLst>
          </p:cNvPr>
          <p:cNvSpPr txBox="1"/>
          <p:nvPr/>
        </p:nvSpPr>
        <p:spPr>
          <a:xfrm>
            <a:off x="457200" y="1483466"/>
            <a:ext cx="4613508" cy="261610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AR" sz="2200" dirty="0" err="1"/>
              <a:t>ComparteLaPromesa</a:t>
            </a:r>
            <a:r>
              <a:rPr lang="es-AR" sz="2200" dirty="0"/>
              <a:t> es una divertida e interactiva manera en que nuestros socios pueden hacer y compartir La Promesa de la campaña en sus redes sociales. </a:t>
            </a:r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62A91D-74F3-4696-9343-DE7B2457792E}"/>
              </a:ext>
            </a:extLst>
          </p:cNvPr>
          <p:cNvSpPr txBox="1"/>
          <p:nvPr/>
        </p:nvSpPr>
        <p:spPr>
          <a:xfrm>
            <a:off x="454617" y="3550403"/>
            <a:ext cx="7989376" cy="22159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dirty="0"/>
          </a:p>
          <a:p>
            <a:r>
              <a:rPr lang="es-AR" sz="2000" dirty="0"/>
              <a:t>Participar es fácil siguiendo los pasos a continuación:</a:t>
            </a:r>
            <a:endParaRPr lang="es-AR" sz="2000" dirty="0">
              <a:cs typeface="Calibri"/>
            </a:endParaRPr>
          </a:p>
          <a:p>
            <a:r>
              <a:rPr lang="es-AR" sz="2000" b="1" dirty="0"/>
              <a:t>1. Hacer La Promesa de Piscina Segura, Diversión Asegurada otra vez. El compromiso es anual, así que La Promesa se debe hacer cada año. </a:t>
            </a:r>
          </a:p>
          <a:p>
            <a:r>
              <a:rPr lang="es-AR" sz="2000" b="1" dirty="0"/>
              <a:t>2. Compartir el compromiso con la campaña en las redes sociales. </a:t>
            </a:r>
            <a:endParaRPr lang="es-AR" sz="2000" b="1" dirty="0">
              <a:cs typeface="Calibri"/>
            </a:endParaRPr>
          </a:p>
          <a:p>
            <a:r>
              <a:rPr lang="es-AR" sz="2000" b="1" dirty="0"/>
              <a:t>3. Etiquetar a tres (o más) amigos al compartir el mensaje motivándolos a también hacer la promesa y usando el hashtag #</a:t>
            </a:r>
            <a:r>
              <a:rPr lang="es-AR" sz="2000" b="1" dirty="0" err="1"/>
              <a:t>ComparteLaPromesa</a:t>
            </a:r>
            <a:r>
              <a:rPr lang="es-AR" sz="2000" b="1" dirty="0"/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69F851-A23A-4614-A93D-785D5BF82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329" y="1166248"/>
            <a:ext cx="2362200" cy="238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72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26" y="289718"/>
            <a:ext cx="8229600" cy="884238"/>
          </a:xfrm>
        </p:spPr>
        <p:txBody>
          <a:bodyPr>
            <a:normAutofit/>
          </a:bodyPr>
          <a:lstStyle/>
          <a:p>
            <a:r>
              <a:rPr lang="en-US" b="1" dirty="0"/>
              <a:t>Hashtags de </a:t>
            </a:r>
            <a:r>
              <a:rPr lang="en-US" b="1" i="1" dirty="0"/>
              <a:t>Piscina Segura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AR" dirty="0"/>
              <a:t>Los hashtags de la campaña a utilizar al publicar mensajes en las redes sociales son:</a:t>
            </a:r>
            <a:endParaRPr lang="en-US" dirty="0"/>
          </a:p>
          <a:p>
            <a:pPr marL="0" indent="0">
              <a:buNone/>
            </a:pPr>
            <a:endParaRPr lang="en-US" sz="1200" dirty="0"/>
          </a:p>
          <a:p>
            <a:pPr lvl="2"/>
            <a:r>
              <a:rPr lang="es-ES" dirty="0">
                <a:ea typeface="+mn-lt"/>
                <a:cs typeface="+mn-lt"/>
              </a:rPr>
              <a:t>#</a:t>
            </a:r>
            <a:r>
              <a:rPr lang="es-ES" dirty="0" err="1">
                <a:ea typeface="+mn-lt"/>
                <a:cs typeface="+mn-lt"/>
              </a:rPr>
              <a:t>PiscinaSegura</a:t>
            </a:r>
            <a:endParaRPr lang="es-US" dirty="0" err="1">
              <a:ea typeface="+mn-lt"/>
              <a:cs typeface="+mn-lt"/>
            </a:endParaRPr>
          </a:p>
          <a:p>
            <a:pPr lvl="2"/>
            <a:r>
              <a:rPr lang="es-ES" dirty="0">
                <a:ea typeface="+mn-lt"/>
                <a:cs typeface="+mn-lt"/>
              </a:rPr>
              <a:t>#</a:t>
            </a:r>
            <a:r>
              <a:rPr lang="es-ES" dirty="0" err="1">
                <a:ea typeface="+mn-lt"/>
                <a:cs typeface="+mn-lt"/>
              </a:rPr>
              <a:t>SeguridadAcuática</a:t>
            </a:r>
          </a:p>
          <a:p>
            <a:pPr lvl="2"/>
            <a:r>
              <a:rPr lang="es-ES" dirty="0">
                <a:ea typeface="+mn-lt"/>
                <a:cs typeface="+mn-lt"/>
              </a:rPr>
              <a:t>#</a:t>
            </a:r>
            <a:r>
              <a:rPr lang="es-ES" dirty="0" err="1">
                <a:ea typeface="+mn-lt"/>
                <a:cs typeface="+mn-lt"/>
              </a:rPr>
              <a:t>ComparteLaPromesa</a:t>
            </a:r>
            <a:endParaRPr lang="es-ES" dirty="0">
              <a:ea typeface="+mn-lt"/>
              <a:cs typeface="+mn-lt"/>
            </a:endParaRPr>
          </a:p>
          <a:p>
            <a:pPr lvl="2"/>
            <a:r>
              <a:rPr lang="es-ES" dirty="0">
                <a:ea typeface="+mn-lt"/>
                <a:cs typeface="+mn-lt"/>
              </a:rPr>
              <a:t>#PiscinaSegura365</a:t>
            </a:r>
            <a:endParaRPr lang="es-US" dirty="0">
              <a:ea typeface="+mn-lt"/>
              <a:cs typeface="+mn-lt"/>
            </a:endParaRPr>
          </a:p>
          <a:p>
            <a:pPr lvl="2"/>
            <a:endParaRPr lang="es-US" dirty="0">
              <a:cs typeface="Calibri"/>
            </a:endParaRP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17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ea typeface="+mj-lt"/>
                <a:cs typeface="+mj-lt"/>
              </a:rPr>
              <a:t>RECURSOS AUDIO-VISUALES</a:t>
            </a:r>
            <a:endParaRPr lang="en-US" b="0" dirty="0">
              <a:ea typeface="+mj-lt"/>
              <a:cs typeface="+mj-lt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>
                <a:ea typeface="+mn-lt"/>
                <a:cs typeface="+mn-lt"/>
              </a:rPr>
              <a:t>Herramientas de comunicación para los socios de </a:t>
            </a:r>
            <a:r>
              <a:rPr lang="es-ES" i="1" dirty="0">
                <a:ea typeface="+mn-lt"/>
                <a:cs typeface="+mn-lt"/>
              </a:rPr>
              <a:t>Piscina Segura, Diversión Asegurada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106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744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b="1" dirty="0">
                <a:ea typeface="+mj-lt"/>
                <a:cs typeface="+mj-lt"/>
              </a:rPr>
              <a:t>Biblioteca de recursos audio-visuales</a:t>
            </a:r>
            <a:r>
              <a:rPr lang="es-AR" b="1" dirty="0"/>
              <a:t>  </a:t>
            </a:r>
            <a:endParaRPr lang="es-AR" b="1" i="1" dirty="0">
              <a:cs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744" y="1143000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>
                <a:ea typeface="+mn-lt"/>
                <a:cs typeface="+mn-lt"/>
              </a:rPr>
              <a:t>Usted puede incluir cualquiera de estos logotipos e imágenes en español/inglés en publicaciones en las redes sociales, boletines o en su sitio web siempre y cuando le dé crédito a </a:t>
            </a:r>
            <a:r>
              <a:rPr lang="es-ES" i="1" dirty="0">
                <a:ea typeface="+mn-lt"/>
                <a:cs typeface="+mn-lt"/>
              </a:rPr>
              <a:t>Piscina Segura, Diversión Asegurada. </a:t>
            </a:r>
            <a:endParaRPr lang="es-AR" dirty="0">
              <a:ea typeface="+mn-lt"/>
              <a:cs typeface="+mn-lt"/>
            </a:endParaRPr>
          </a:p>
          <a:p>
            <a:pPr marL="0" indent="0">
              <a:buNone/>
            </a:pPr>
            <a:endParaRPr lang="es-AR" i="1" dirty="0">
              <a:cs typeface="Calibri"/>
            </a:endParaRPr>
          </a:p>
        </p:txBody>
      </p:sp>
      <p:pic>
        <p:nvPicPr>
          <p:cNvPr id="10" name="Picture 3" descr="C:\Users\laura.shuey-kostelac\Downloads\PS_logo_spanish_hi 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166" y="3690554"/>
            <a:ext cx="2667000" cy="255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49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5204" y="2971800"/>
            <a:ext cx="3656982" cy="1466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0" y="4718616"/>
            <a:ext cx="4265744" cy="1453196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86869" y="370703"/>
            <a:ext cx="1745653" cy="244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8F802E-3BD4-417F-A626-E7B4D638B8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932" y="2624215"/>
            <a:ext cx="1627273" cy="15750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5B7115-6DF5-41B7-BF22-115CEA25ED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0219" y="550698"/>
            <a:ext cx="3532253" cy="1766127"/>
          </a:xfrm>
          <a:prstGeom prst="rect">
            <a:avLst/>
          </a:prstGeom>
        </p:spPr>
      </p:pic>
      <p:pic>
        <p:nvPicPr>
          <p:cNvPr id="9" name="Picture 8" descr="A person sitting in front of a building&#10;&#10;Description automatically generated">
            <a:extLst>
              <a:ext uri="{FF2B5EF4-FFF2-40B4-BE49-F238E27FC236}">
                <a16:creationId xmlns:a16="http://schemas.microsoft.com/office/drawing/2014/main" id="{FF26F178-853E-4B04-AA07-CF0CB0F3BD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4572000"/>
            <a:ext cx="2368491" cy="1575046"/>
          </a:xfrm>
          <a:prstGeom prst="rect">
            <a:avLst/>
          </a:prstGeom>
        </p:spPr>
      </p:pic>
      <p:pic>
        <p:nvPicPr>
          <p:cNvPr id="11" name="Picture 10" descr="A person swimming in a pool of water&#10;&#10;Description automatically generated">
            <a:extLst>
              <a:ext uri="{FF2B5EF4-FFF2-40B4-BE49-F238E27FC236}">
                <a16:creationId xmlns:a16="http://schemas.microsoft.com/office/drawing/2014/main" id="{02DC1A27-086A-47CB-A20F-E7DE73B869C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591274"/>
            <a:ext cx="2597795" cy="1727086"/>
          </a:xfrm>
          <a:prstGeom prst="rect">
            <a:avLst/>
          </a:prstGeom>
        </p:spPr>
      </p:pic>
      <p:pic>
        <p:nvPicPr>
          <p:cNvPr id="14" name="Picture 13" descr="A young girl in a pool of water&#10;&#10;Description automatically generated">
            <a:extLst>
              <a:ext uri="{FF2B5EF4-FFF2-40B4-BE49-F238E27FC236}">
                <a16:creationId xmlns:a16="http://schemas.microsoft.com/office/drawing/2014/main" id="{6D26F933-07DC-4310-BD62-5102297EFFD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03" y="2504142"/>
            <a:ext cx="2820812" cy="188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42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99557" y="446657"/>
            <a:ext cx="2818561" cy="188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78137" y="2656529"/>
            <a:ext cx="2740126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99973" y="446657"/>
            <a:ext cx="2734453" cy="18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76572" y="2656529"/>
            <a:ext cx="2658255" cy="177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6120" y="2665049"/>
            <a:ext cx="2735338" cy="18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703805"/>
            <a:ext cx="5669757" cy="1520508"/>
          </a:xfrm>
          <a:prstGeom prst="rect">
            <a:avLst/>
          </a:prstGeom>
        </p:spPr>
      </p:pic>
      <p:sp>
        <p:nvSpPr>
          <p:cNvPr id="2" name="AutoShape 2" descr="https://finnpartners.app.box.com/representation/file_version_120011957308/image_2048/1.p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7516E5-2413-4827-8A8F-B84DD732E6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120" y="381000"/>
            <a:ext cx="2083931" cy="177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69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/>
          <a:p>
            <a:r>
              <a:rPr lang="en-US" dirty="0" err="1"/>
              <a:t>RECURSOS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Kit de </a:t>
            </a:r>
            <a:r>
              <a:rPr lang="en-US" dirty="0" err="1">
                <a:solidFill>
                  <a:schemeClr val="tx1"/>
                </a:solidFill>
              </a:rPr>
              <a:t>herramientas</a:t>
            </a:r>
            <a:r>
              <a:rPr lang="en-US" dirty="0">
                <a:solidFill>
                  <a:schemeClr val="tx1"/>
                </a:solidFill>
              </a:rPr>
              <a:t> para </a:t>
            </a:r>
            <a:r>
              <a:rPr lang="en-US" dirty="0" err="1">
                <a:solidFill>
                  <a:schemeClr val="tx1"/>
                </a:solidFill>
              </a:rPr>
              <a:t>socios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i="1" dirty="0">
                <a:solidFill>
                  <a:schemeClr val="tx1"/>
                </a:solidFill>
              </a:rPr>
              <a:t>Piscina Segura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178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ea typeface="+mj-lt"/>
                <a:cs typeface="+mj-lt"/>
              </a:rPr>
              <a:t>Tabla de contenido</a:t>
            </a:r>
            <a:endParaRPr lang="es-MX" dirty="0">
              <a:ea typeface="+mj-lt"/>
              <a:cs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47545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>
                <a:ea typeface="+mn-lt"/>
                <a:cs typeface="+mn-lt"/>
              </a:rPr>
              <a:t>Mensajes......……………………………3</a:t>
            </a:r>
          </a:p>
          <a:p>
            <a:pPr marL="0" indent="0">
              <a:buNone/>
            </a:pPr>
            <a:endParaRPr lang="es-MX" sz="1400" dirty="0">
              <a:cs typeface="Calibri"/>
            </a:endParaRPr>
          </a:p>
          <a:p>
            <a:r>
              <a:rPr lang="es-ES" dirty="0">
                <a:ea typeface="+mn-lt"/>
                <a:cs typeface="+mn-lt"/>
              </a:rPr>
              <a:t>Medios sociales………………………9</a:t>
            </a:r>
          </a:p>
          <a:p>
            <a:pPr marL="0" indent="0">
              <a:buNone/>
            </a:pPr>
            <a:endParaRPr lang="es-MX" sz="1400" dirty="0">
              <a:cs typeface="Calibri"/>
            </a:endParaRPr>
          </a:p>
          <a:p>
            <a:r>
              <a:rPr lang="es-ES" dirty="0">
                <a:ea typeface="+mn-lt"/>
                <a:cs typeface="+mn-lt"/>
              </a:rPr>
              <a:t>Recursos audio-visuales…………….…15</a:t>
            </a:r>
          </a:p>
          <a:p>
            <a:pPr marL="0" indent="0">
              <a:buNone/>
            </a:pPr>
            <a:endParaRPr lang="es-MX" sz="1400" dirty="0">
              <a:cs typeface="Calibri"/>
            </a:endParaRPr>
          </a:p>
          <a:p>
            <a:r>
              <a:rPr lang="es-ES" dirty="0">
                <a:ea typeface="+mn-lt"/>
                <a:cs typeface="+mn-lt"/>
              </a:rPr>
              <a:t>Contacto……….33</a:t>
            </a:r>
          </a:p>
        </p:txBody>
      </p:sp>
    </p:spTree>
    <p:extLst>
      <p:ext uri="{BB962C8B-B14F-4D97-AF65-F5344CB8AC3E}">
        <p14:creationId xmlns:p14="http://schemas.microsoft.com/office/powerpoint/2010/main" val="767821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118" y="17163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S" b="1" dirty="0">
                <a:ea typeface="+mj-lt"/>
                <a:cs typeface="+mj-lt"/>
              </a:rPr>
              <a:t>Comprometerse con la campaña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9159" y="4783154"/>
            <a:ext cx="8381999" cy="1447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"/>
              </a:spcBef>
              <a:buNone/>
            </a:pPr>
            <a:r>
              <a:rPr lang="en-US" sz="2400" dirty="0">
                <a:latin typeface="Calibri"/>
                <a:cs typeface="Calibri"/>
              </a:rPr>
              <a:t>Para </a:t>
            </a:r>
            <a:r>
              <a:rPr lang="en-US" sz="2400" dirty="0" err="1">
                <a:latin typeface="Calibri"/>
                <a:cs typeface="Calibri"/>
              </a:rPr>
              <a:t>hacer</a:t>
            </a:r>
            <a:r>
              <a:rPr lang="en-US" sz="2400" dirty="0">
                <a:latin typeface="Calibri"/>
                <a:cs typeface="Calibri"/>
              </a:rPr>
              <a:t> La Promesa de Piscina Segura, </a:t>
            </a:r>
            <a:r>
              <a:rPr lang="en-US" sz="2400" dirty="0" err="1">
                <a:latin typeface="Calibri"/>
                <a:cs typeface="Calibri"/>
              </a:rPr>
              <a:t>Diversión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Asegurada</a:t>
            </a:r>
            <a:r>
              <a:rPr lang="en-US" sz="2400" dirty="0">
                <a:latin typeface="Calibri"/>
                <a:cs typeface="Calibri"/>
              </a:rPr>
              <a:t> (</a:t>
            </a:r>
            <a:r>
              <a:rPr lang="en-US" sz="2400" dirty="0" err="1">
                <a:latin typeface="Calibri"/>
                <a:cs typeface="Calibri"/>
              </a:rPr>
              <a:t>versión</a:t>
            </a:r>
            <a:r>
              <a:rPr lang="en-US" sz="2400" dirty="0">
                <a:latin typeface="Calibri"/>
                <a:cs typeface="Calibri"/>
              </a:rPr>
              <a:t> de </a:t>
            </a:r>
            <a:r>
              <a:rPr lang="en-US" sz="2400" dirty="0" err="1">
                <a:latin typeface="Calibri"/>
                <a:cs typeface="Calibri"/>
              </a:rPr>
              <a:t>niño</a:t>
            </a:r>
            <a:r>
              <a:rPr lang="en-US" sz="2400" dirty="0">
                <a:latin typeface="Calibri"/>
                <a:cs typeface="Calibri"/>
              </a:rPr>
              <a:t> y </a:t>
            </a:r>
            <a:r>
              <a:rPr lang="en-US" sz="2400" dirty="0" err="1">
                <a:latin typeface="Calibri"/>
                <a:cs typeface="Calibri"/>
              </a:rPr>
              <a:t>adulto</a:t>
            </a:r>
            <a:r>
              <a:rPr lang="en-US" sz="2400" dirty="0">
                <a:latin typeface="Calibri"/>
                <a:cs typeface="Calibri"/>
              </a:rPr>
              <a:t>), </a:t>
            </a:r>
            <a:r>
              <a:rPr lang="en-US" sz="2400" dirty="0" err="1">
                <a:latin typeface="Calibri"/>
                <a:cs typeface="Calibri"/>
              </a:rPr>
              <a:t>visite</a:t>
            </a:r>
            <a:r>
              <a:rPr lang="en-US" sz="2400" dirty="0">
                <a:latin typeface="Calibri"/>
                <a:cs typeface="Calibri"/>
              </a:rPr>
              <a:t>: </a:t>
            </a:r>
            <a:r>
              <a:rPr lang="es-ES" sz="2400" u="sng" dirty="0">
                <a:ea typeface="+mn-lt"/>
                <a:cs typeface="+mn-lt"/>
                <a:hlinkClick r:id="rId3"/>
              </a:rPr>
              <a:t>Poolsafely.gov/espanol/promesa/</a:t>
            </a:r>
            <a:endParaRPr lang="en-US" sz="2400">
              <a:ea typeface="+mn-lt"/>
              <a:cs typeface="+mn-lt"/>
            </a:endParaRPr>
          </a:p>
          <a:p>
            <a:pPr marL="0" indent="0">
              <a:spcBef>
                <a:spcPts val="20"/>
              </a:spcBef>
              <a:buNone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endParaRPr lang="en-US" sz="2900" dirty="0">
              <a:latin typeface="Calibri" pitchFamily="34" charset="0"/>
              <a:cs typeface="Calibri" pitchFamily="34" charset="0"/>
            </a:endParaRPr>
          </a:p>
          <a:p>
            <a:pPr lvl="1"/>
            <a:endParaRPr lang="en-US" dirty="0">
              <a:latin typeface="Calibri" pitchFamily="34" charset="0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0441B1-9FEE-4B28-BBD6-F84C3670B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723" y="1219200"/>
            <a:ext cx="2631150" cy="335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23F2ED-5EC2-4A48-A4F8-AFA6971D13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203036"/>
            <a:ext cx="2162914" cy="336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80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0809" y="487421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sz="3600" dirty="0">
                <a:ea typeface="+mj-lt"/>
                <a:cs typeface="+mj-lt"/>
              </a:rPr>
              <a:t>El video de la canción (</a:t>
            </a:r>
            <a:r>
              <a:rPr lang="es-ES" sz="3600" i="1" dirty="0">
                <a:ea typeface="+mj-lt"/>
                <a:cs typeface="+mj-lt"/>
              </a:rPr>
              <a:t>en inglés</a:t>
            </a:r>
            <a:r>
              <a:rPr lang="es-ES" sz="3600" dirty="0">
                <a:ea typeface="+mj-lt"/>
                <a:cs typeface="+mj-lt"/>
              </a:rPr>
              <a:t>) sobre la campaña de Laurie </a:t>
            </a:r>
            <a:r>
              <a:rPr lang="es-ES" sz="3600" dirty="0" err="1">
                <a:ea typeface="+mj-lt"/>
                <a:cs typeface="+mj-lt"/>
              </a:rPr>
              <a:t>Berkner</a:t>
            </a:r>
            <a:r>
              <a:rPr lang="es-ES" sz="3600" dirty="0">
                <a:ea typeface="+mj-lt"/>
                <a:cs typeface="+mj-lt"/>
              </a:rPr>
              <a:t> se encuentra aquí:</a:t>
            </a:r>
            <a:br>
              <a:rPr lang="es-ES" dirty="0">
                <a:ea typeface="+mj-lt"/>
                <a:cs typeface="+mj-lt"/>
              </a:rPr>
            </a:br>
            <a:r>
              <a:rPr lang="es-ES" sz="3600" dirty="0">
                <a:latin typeface="Calibri"/>
                <a:cs typeface="Calibri"/>
              </a:rPr>
              <a:t>http://bit.ly/LBPSsong </a:t>
            </a:r>
            <a:br>
              <a:rPr lang="en-US" dirty="0">
                <a:latin typeface="Calibri" pitchFamily="34" charset="0"/>
              </a:rPr>
            </a:br>
            <a:endParaRPr lang="en-US"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8312728" cy="22292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292" y="149884"/>
            <a:ext cx="8312728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AR" sz="4000" b="1" i="1" dirty="0">
                <a:latin typeface="+mj-lt"/>
              </a:rPr>
              <a:t>La canción de Piscina Segura, Diversión Asegurada</a:t>
            </a:r>
          </a:p>
          <a:p>
            <a:pPr algn="ctr"/>
            <a:endParaRPr lang="es-AR" sz="4000" b="1" i="1" dirty="0"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5116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92" y="7773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800" b="1" i="1" dirty="0"/>
              <a:t>El app Las </a:t>
            </a:r>
            <a:r>
              <a:rPr lang="en-US" sz="3800" b="1" i="1" dirty="0" err="1"/>
              <a:t>aventuras</a:t>
            </a:r>
            <a:r>
              <a:rPr lang="en-US" sz="3800" b="1" i="1" dirty="0"/>
              <a:t> de </a:t>
            </a:r>
            <a:r>
              <a:rPr lang="en-US" sz="3800" b="1" i="1" dirty="0" err="1"/>
              <a:t>Splish</a:t>
            </a:r>
            <a:r>
              <a:rPr lang="en-US" sz="3800" b="1" i="1" dirty="0"/>
              <a:t> y Splash </a:t>
            </a:r>
            <a:br>
              <a:rPr lang="en-US" i="1" dirty="0"/>
            </a:br>
            <a:endParaRPr lang="en-US" i="1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5410200" cy="38340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s-AR" sz="2900" dirty="0">
                <a:latin typeface="Calibri"/>
                <a:cs typeface="Calibri"/>
              </a:rPr>
              <a:t>Una aplicación (en inglés) de Piscina Segura, Diversión Asegurada que ayuda a los niños a aprender sobre seguridad acuática.</a:t>
            </a:r>
          </a:p>
          <a:p>
            <a:r>
              <a:rPr lang="en-US" sz="2900" dirty="0">
                <a:latin typeface="Calibri"/>
                <a:cs typeface="Calibri"/>
              </a:rPr>
              <a:t>Para </a:t>
            </a:r>
            <a:r>
              <a:rPr lang="en-US" sz="2900" dirty="0" err="1">
                <a:latin typeface="Calibri"/>
                <a:cs typeface="Calibri"/>
              </a:rPr>
              <a:t>descargar</a:t>
            </a:r>
            <a:r>
              <a:rPr lang="en-US" sz="2900" dirty="0">
                <a:latin typeface="Calibri"/>
                <a:cs typeface="Calibri"/>
              </a:rPr>
              <a:t> la </a:t>
            </a:r>
            <a:r>
              <a:rPr lang="en-US" sz="2900" dirty="0" err="1">
                <a:latin typeface="Calibri"/>
                <a:cs typeface="Calibri"/>
              </a:rPr>
              <a:t>aplicación</a:t>
            </a:r>
            <a:r>
              <a:rPr lang="en-US" sz="2900" dirty="0">
                <a:latin typeface="Calibri"/>
                <a:cs typeface="Calibri"/>
              </a:rPr>
              <a:t> de Piscina Segura, </a:t>
            </a:r>
            <a:r>
              <a:rPr lang="en-US" sz="2900" dirty="0" err="1">
                <a:latin typeface="Calibri"/>
                <a:cs typeface="Calibri"/>
              </a:rPr>
              <a:t>Diversión</a:t>
            </a:r>
            <a:r>
              <a:rPr lang="en-US" sz="2900" dirty="0">
                <a:latin typeface="Calibri"/>
                <a:cs typeface="Calibri"/>
              </a:rPr>
              <a:t> </a:t>
            </a:r>
            <a:r>
              <a:rPr lang="en-US" sz="2900" dirty="0" err="1">
                <a:latin typeface="Calibri"/>
                <a:cs typeface="Calibri"/>
              </a:rPr>
              <a:t>Asegurada</a:t>
            </a:r>
            <a:r>
              <a:rPr lang="en-US" sz="2900" dirty="0">
                <a:latin typeface="Calibri"/>
                <a:cs typeface="Calibri"/>
              </a:rPr>
              <a:t> para iPhone o Android:</a:t>
            </a:r>
            <a:r>
              <a:rPr lang="en-US" sz="2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s-ES" sz="2900" u="sng" dirty="0">
                <a:ea typeface="+mn-lt"/>
                <a:cs typeface="+mn-lt"/>
                <a:hlinkClick r:id="rId3"/>
              </a:rPr>
              <a:t>Poolsafely.gov/espanol/padres/rincon-de-los-ninos/</a:t>
            </a:r>
            <a:endParaRPr lang="en-US" sz="2900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40AEBF-7F55-48B0-9A4D-5E94C012DA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198" y="1739556"/>
            <a:ext cx="2984002" cy="1675376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C15E232-0FB1-4CDB-9E7B-12B3EADD68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3132" y="3962401"/>
            <a:ext cx="2975874" cy="16753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60819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014" y="4167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El blog de Piscina Segura, </a:t>
            </a:r>
            <a:r>
              <a:rPr lang="en-US" b="1" dirty="0" err="1"/>
              <a:t>Diversión</a:t>
            </a:r>
            <a:r>
              <a:rPr lang="en-US" b="1" dirty="0"/>
              <a:t> </a:t>
            </a:r>
            <a:r>
              <a:rPr lang="en-US" b="1" dirty="0" err="1"/>
              <a:t>Asegurada</a:t>
            </a:r>
            <a:endParaRPr lang="en-US" b="1">
              <a:cs typeface="Calibri"/>
            </a:endParaRPr>
          </a:p>
          <a:p>
            <a:endParaRPr lang="en-US" b="1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8" y="1481388"/>
            <a:ext cx="4998128" cy="426720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s-ES" dirty="0">
                <a:ea typeface="+mn-lt"/>
                <a:cs typeface="+mn-lt"/>
              </a:rPr>
              <a:t>¡Échele un vistazo al blog de Piscina Segura, Diversión Asegurada! Disponible en:</a:t>
            </a:r>
            <a:r>
              <a:rPr lang="es-AR" dirty="0"/>
              <a:t> </a:t>
            </a:r>
            <a:r>
              <a:rPr lang="es-AR" sz="2900" dirty="0">
                <a:hlinkClick r:id="rId2"/>
              </a:rPr>
              <a:t>https://www.poolsafely.gov/blog/</a:t>
            </a:r>
            <a:r>
              <a:rPr lang="es-AR" sz="2900" dirty="0"/>
              <a:t> </a:t>
            </a:r>
          </a:p>
          <a:p>
            <a:pPr marL="0" indent="0">
              <a:buNone/>
            </a:pPr>
            <a:endParaRPr lang="es-AR" dirty="0"/>
          </a:p>
          <a:p>
            <a:r>
              <a:rPr lang="es-AR" dirty="0"/>
              <a:t>Ahí obtendrá una mirada detrás de las cámaras de la campaña Piscina Segura, Diversión Asegurada, aprenderá información práctica de seguridad y se mantendrá al día con las actividades más recientes en la comunidad involucrada en la seguridad acuática. 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62C899-22B8-41B4-A5C3-14CBE0633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406" y="1695453"/>
            <a:ext cx="2452688" cy="6578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317FD3-7EBB-4C5F-BD7A-301D2596A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490" y="2750937"/>
            <a:ext cx="3305175" cy="10446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D07BA0-9E45-407A-8EFA-088C7BF74E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4636" y="4114800"/>
            <a:ext cx="3194096" cy="76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1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143" y="130181"/>
            <a:ext cx="8229600" cy="1143000"/>
          </a:xfrm>
        </p:spPr>
        <p:txBody>
          <a:bodyPr/>
          <a:lstStyle/>
          <a:p>
            <a:r>
              <a:rPr lang="es-AR" b="1" dirty="0"/>
              <a:t>Catálogo de materiales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3876" y="1676400"/>
            <a:ext cx="4505855" cy="35173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AR" sz="2800" dirty="0"/>
              <a:t>Ordene o descargue folletos, tarjetas de consejos, afiches, videos y más recursos en español y en inglés a través de nuestro catálogo de materiales en línea: </a:t>
            </a:r>
            <a:r>
              <a:rPr lang="es-ES" sz="2800" u="sng" dirty="0">
                <a:ea typeface="+mn-lt"/>
                <a:cs typeface="+mn-lt"/>
                <a:hlinkClick r:id="rId3"/>
              </a:rPr>
              <a:t>Poolsafely.gov/espanol/catalogo-de-materiales-educativos/</a:t>
            </a:r>
            <a:endParaRPr lang="es-ES" sz="2800" u="sng">
              <a:ea typeface="+mn-lt"/>
              <a:cs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385748-00A8-456B-9194-7E96B91A6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069" y="2002565"/>
            <a:ext cx="1770078" cy="16431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8EB64B-F3F8-48E2-A9BD-09A5B625A2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918" y="2824148"/>
            <a:ext cx="1866768" cy="1806855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750CF7ED-FD50-4BC3-A0CD-0CC2A53878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808" y="4792489"/>
            <a:ext cx="2676487" cy="156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34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/>
              <a:buChar char="•"/>
            </a:pPr>
            <a:r>
              <a:rPr lang="es-ES" b="1" dirty="0">
                <a:ea typeface="+mj-lt"/>
                <a:cs typeface="+mj-lt"/>
              </a:rPr>
              <a:t>Página de noticias y eventos</a:t>
            </a:r>
            <a:endParaRPr lang="es-AR" dirty="0">
              <a:ea typeface="+mj-lt"/>
              <a:cs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686"/>
            <a:ext cx="8229600" cy="452596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s-AR" dirty="0"/>
              <a:t>Manténgase al día sobre sobre los acontecimientos de Piscina Segura, Diversión Asegurada y sobre las actividades de campaña de nuestros socios a través de nuestra página de noticias y eventos: </a:t>
            </a:r>
            <a:r>
              <a:rPr lang="es-ES" u="sng" dirty="0">
                <a:ea typeface="+mn-lt"/>
                <a:cs typeface="+mn-lt"/>
                <a:hlinkClick r:id="rId2"/>
              </a:rPr>
              <a:t>Poolsafely.gov/espanol/noticias/</a:t>
            </a:r>
            <a:endParaRPr lang="es-ES" u="sng" dirty="0">
              <a:ea typeface="+mn-lt"/>
              <a:cs typeface="+mn-lt"/>
            </a:endParaRPr>
          </a:p>
          <a:p>
            <a:endParaRPr lang="es-AR" sz="800" dirty="0"/>
          </a:p>
          <a:p>
            <a:r>
              <a:rPr lang="es-ES" dirty="0">
                <a:ea typeface="+mn-lt"/>
                <a:cs typeface="+mn-lt"/>
              </a:rPr>
              <a:t>En esta página podemos promover los eventos educativos sobre seguridad acuática de nuestros socios; así que notifíquenos sobre sus eventos enviando un email a </a:t>
            </a:r>
            <a:r>
              <a:rPr lang="es-ES" dirty="0">
                <a:ea typeface="+mn-lt"/>
                <a:cs typeface="+mn-lt"/>
                <a:hlinkClick r:id="rId3"/>
              </a:rPr>
              <a:t>poolsafely@cpsc.gov</a:t>
            </a:r>
            <a:r>
              <a:rPr lang="es-ES" dirty="0">
                <a:ea typeface="+mn-lt"/>
                <a:cs typeface="+mn-lt"/>
              </a:rPr>
              <a:t>. (Por favor tenga en cuenta que debido a reglamentos gubernamentales, no podemos promover recaudación de fondos).</a:t>
            </a:r>
          </a:p>
          <a:p>
            <a:endParaRPr lang="es-AR" i="1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018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/>
              <a:t>¡Manténgase en comunicación con Piscina Segura, Diversión Asegurada!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38410"/>
            <a:ext cx="8229600" cy="46863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MX" sz="2000" dirty="0">
                <a:ea typeface="+mn-lt"/>
                <a:cs typeface="+mn-lt"/>
              </a:rPr>
              <a:t>Síganos en Twitter: </a:t>
            </a:r>
            <a:r>
              <a:rPr lang="es-MX" sz="2000" dirty="0">
                <a:ea typeface="+mn-lt"/>
                <a:cs typeface="+mn-lt"/>
                <a:hlinkClick r:id="rId3"/>
              </a:rPr>
              <a:t>https://twitter.com/poolsafely</a:t>
            </a:r>
            <a:r>
              <a:rPr lang="es-MX" sz="2000" dirty="0">
                <a:ea typeface="+mn-lt"/>
                <a:cs typeface="+mn-lt"/>
              </a:rPr>
              <a:t> </a:t>
            </a:r>
            <a:endParaRPr lang="es-AR" sz="2000" dirty="0">
              <a:ea typeface="+mn-lt"/>
              <a:cs typeface="+mn-lt"/>
            </a:endParaRPr>
          </a:p>
          <a:p>
            <a:endParaRPr lang="es-AR" sz="2000" dirty="0">
              <a:ea typeface="+mn-lt"/>
              <a:cs typeface="+mn-lt"/>
            </a:endParaRPr>
          </a:p>
          <a:p>
            <a:r>
              <a:rPr lang="es-ES" sz="2000" dirty="0">
                <a:ea typeface="+mn-lt"/>
                <a:cs typeface="+mn-lt"/>
              </a:rPr>
              <a:t>Síganos en Facebook: </a:t>
            </a:r>
            <a:r>
              <a:rPr lang="es-ES" sz="2000" dirty="0">
                <a:ea typeface="+mn-lt"/>
                <a:cs typeface="+mn-lt"/>
                <a:hlinkClick r:id="rId4"/>
              </a:rPr>
              <a:t>https://www.facebook.com/poolsafely/</a:t>
            </a:r>
            <a:endParaRPr lang="es-ES" sz="2000" dirty="0">
              <a:ea typeface="+mn-lt"/>
              <a:cs typeface="+mn-lt"/>
            </a:endParaRPr>
          </a:p>
          <a:p>
            <a:endParaRPr lang="es-AR" sz="2000" dirty="0">
              <a:ea typeface="+mn-lt"/>
              <a:cs typeface="+mn-lt"/>
            </a:endParaRPr>
          </a:p>
          <a:p>
            <a:r>
              <a:rPr lang="es-ES" sz="2000" dirty="0">
                <a:ea typeface="+mn-lt"/>
                <a:cs typeface="+mn-lt"/>
              </a:rPr>
              <a:t>Síganos en Flickr: </a:t>
            </a:r>
            <a:r>
              <a:rPr lang="es-ES" sz="2000" dirty="0">
                <a:ea typeface="+mn-lt"/>
                <a:cs typeface="+mn-lt"/>
                <a:hlinkClick r:id="rId5"/>
              </a:rPr>
              <a:t>https://www.flickr.com/photos/poolsafely/</a:t>
            </a:r>
            <a:r>
              <a:rPr lang="es-ES" sz="2000" dirty="0">
                <a:ea typeface="+mn-lt"/>
                <a:cs typeface="+mn-lt"/>
              </a:rPr>
              <a:t> </a:t>
            </a:r>
            <a:endParaRPr lang="es-AR" sz="2000" dirty="0">
              <a:ea typeface="+mn-lt"/>
              <a:cs typeface="+mn-lt"/>
            </a:endParaRPr>
          </a:p>
          <a:p>
            <a:endParaRPr lang="es-AR" sz="2000" dirty="0">
              <a:ea typeface="+mn-lt"/>
              <a:cs typeface="+mn-lt"/>
            </a:endParaRPr>
          </a:p>
          <a:p>
            <a:r>
              <a:rPr lang="es-ES" sz="2000" dirty="0">
                <a:ea typeface="+mn-lt"/>
                <a:cs typeface="+mn-lt"/>
              </a:rPr>
              <a:t>Inscríbase para recibir el boletín de la campaña por correo: </a:t>
            </a:r>
            <a:r>
              <a:rPr lang="es-ES" sz="2000" dirty="0">
                <a:ea typeface="+mn-lt"/>
                <a:cs typeface="+mn-lt"/>
                <a:hlinkClick r:id="rId6"/>
              </a:rPr>
              <a:t>https://www.poolsafely.gov/newsletter/?abc</a:t>
            </a:r>
            <a:r>
              <a:rPr lang="es-ES" sz="2000" dirty="0">
                <a:ea typeface="+mn-lt"/>
                <a:cs typeface="+mn-lt"/>
              </a:rPr>
              <a:t> </a:t>
            </a:r>
            <a:endParaRPr lang="es-AR" sz="2000" dirty="0">
              <a:ea typeface="+mn-lt"/>
              <a:cs typeface="+mn-lt"/>
            </a:endParaRPr>
          </a:p>
          <a:p>
            <a:endParaRPr lang="es-AR" sz="2000" dirty="0">
              <a:ea typeface="+mn-lt"/>
              <a:cs typeface="+mn-lt"/>
            </a:endParaRPr>
          </a:p>
          <a:p>
            <a:r>
              <a:rPr lang="es-ES" sz="2000" dirty="0">
                <a:ea typeface="+mn-lt"/>
                <a:cs typeface="+mn-lt"/>
              </a:rPr>
              <a:t>Envíe sus preguntas, fotos e información sobre sus eventos de seguridad acuática a: </a:t>
            </a:r>
            <a:r>
              <a:rPr lang="es-ES" sz="2000" dirty="0">
                <a:ea typeface="+mn-lt"/>
                <a:cs typeface="+mn-lt"/>
                <a:hlinkClick r:id="rId7"/>
              </a:rPr>
              <a:t>poolsafely@cpsc.gov</a:t>
            </a:r>
            <a:endParaRPr lang="es-ES" sz="2000" dirty="0">
              <a:ea typeface="+mn-lt"/>
              <a:cs typeface="+mn-lt"/>
            </a:endParaRPr>
          </a:p>
          <a:p>
            <a:endParaRPr lang="es-AR" sz="2000" dirty="0">
              <a:latin typeface="Calibri" pitchFamily="34" charset="0"/>
              <a:cs typeface="Calibri"/>
            </a:endParaRPr>
          </a:p>
          <a:p>
            <a:pPr lvl="1"/>
            <a:endParaRPr lang="en-US" sz="2000" dirty="0">
              <a:latin typeface="Calibri" pitchFamily="34" charset="0"/>
            </a:endParaRPr>
          </a:p>
          <a:p>
            <a:pPr lvl="1"/>
            <a:endParaRPr lang="en-US" sz="2000" dirty="0">
              <a:latin typeface="Calibri" pitchFamily="34" charset="0"/>
            </a:endParaRPr>
          </a:p>
          <a:p>
            <a:pPr lvl="1" eaLnBrk="1" hangingPunct="1"/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980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ea typeface="+mj-lt"/>
                <a:cs typeface="+mj-lt"/>
              </a:rPr>
              <a:t>MENSAJES</a:t>
            </a:r>
            <a:endParaRPr lang="en-US" b="0" dirty="0">
              <a:ea typeface="+mj-lt"/>
              <a:cs typeface="+mj-lt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>
                <a:ea typeface="+mn-lt"/>
                <a:cs typeface="+mn-lt"/>
              </a:rPr>
              <a:t>Herramientas de comunicación para los socios de </a:t>
            </a:r>
            <a:r>
              <a:rPr lang="es-ES" i="1" dirty="0">
                <a:ea typeface="+mn-lt"/>
                <a:cs typeface="+mn-lt"/>
              </a:rPr>
              <a:t>Piscina Segura, Diversión Asegurada</a:t>
            </a:r>
            <a:endParaRPr lang="es-MX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9350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35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s-ES" b="1" dirty="0">
                <a:ea typeface="+mj-lt"/>
                <a:cs typeface="+mj-lt"/>
              </a:rPr>
              <a:t>Mensajes de la campaña </a:t>
            </a:r>
            <a:r>
              <a:rPr lang="es-ES" b="1" i="1" dirty="0">
                <a:ea typeface="+mj-lt"/>
                <a:cs typeface="+mj-lt"/>
              </a:rPr>
              <a:t>Piscina Segura Diversión Asegurada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48768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s-ES" b="1" dirty="0">
                <a:ea typeface="+mn-lt"/>
                <a:cs typeface="+mn-lt"/>
              </a:rPr>
              <a:t>Siéntase en libertad de usar los mensajes a continuación cuando escriba o platique sobre la campaña: </a:t>
            </a:r>
          </a:p>
          <a:p>
            <a:endParaRPr lang="es-MX" sz="1400" dirty="0">
              <a:cs typeface="Calibri"/>
            </a:endParaRPr>
          </a:p>
          <a:p>
            <a:pPr lvl="1"/>
            <a:r>
              <a:rPr lang="es-ES" sz="1600" i="1" dirty="0">
                <a:ea typeface="+mn-lt"/>
                <a:cs typeface="+mn-lt"/>
              </a:rPr>
              <a:t>Piscina Segura Diversión Asegurada</a:t>
            </a:r>
            <a:r>
              <a:rPr lang="es-ES" sz="1600" dirty="0">
                <a:ea typeface="+mn-lt"/>
                <a:cs typeface="+mn-lt"/>
              </a:rPr>
              <a:t> es una campaña de educación pública nacional de La Comisión de Seguridad de Productos del Consumidor de EE.UU. (U.S. </a:t>
            </a:r>
            <a:r>
              <a:rPr lang="es-ES" sz="1600" dirty="0" err="1">
                <a:ea typeface="+mn-lt"/>
                <a:cs typeface="+mn-lt"/>
              </a:rPr>
              <a:t>Consumer</a:t>
            </a:r>
            <a:r>
              <a:rPr lang="es-ES" sz="1600" dirty="0">
                <a:ea typeface="+mn-lt"/>
                <a:cs typeface="+mn-lt"/>
              </a:rPr>
              <a:t> </a:t>
            </a:r>
            <a:r>
              <a:rPr lang="es-ES" sz="1600" dirty="0" err="1">
                <a:ea typeface="+mn-lt"/>
                <a:cs typeface="+mn-lt"/>
              </a:rPr>
              <a:t>Product</a:t>
            </a:r>
            <a:r>
              <a:rPr lang="es-ES" sz="1600" dirty="0">
                <a:ea typeface="+mn-lt"/>
                <a:cs typeface="+mn-lt"/>
              </a:rPr>
              <a:t> Safety </a:t>
            </a:r>
            <a:r>
              <a:rPr lang="es-ES" sz="1600" dirty="0" err="1">
                <a:ea typeface="+mn-lt"/>
                <a:cs typeface="+mn-lt"/>
              </a:rPr>
              <a:t>Commission</a:t>
            </a:r>
            <a:r>
              <a:rPr lang="es-ES" sz="1600" dirty="0">
                <a:ea typeface="+mn-lt"/>
                <a:cs typeface="+mn-lt"/>
              </a:rPr>
              <a:t>, CPSC, por su nombre y siglas en inglés). </a:t>
            </a:r>
            <a:endParaRPr lang="es-MX" sz="1600" dirty="0">
              <a:cs typeface="Calibri"/>
            </a:endParaRPr>
          </a:p>
          <a:p>
            <a:pPr lvl="1"/>
            <a:r>
              <a:rPr lang="es-MX" sz="1600" dirty="0">
                <a:cs typeface="Calibri"/>
              </a:rPr>
              <a:t>El a</a:t>
            </a:r>
            <a:r>
              <a:rPr lang="es-ES" sz="1600" dirty="0" err="1">
                <a:ea typeface="+mn-lt"/>
                <a:cs typeface="+mn-lt"/>
              </a:rPr>
              <a:t>hogamiento</a:t>
            </a:r>
            <a:r>
              <a:rPr lang="es-ES" sz="1600" dirty="0">
                <a:ea typeface="+mn-lt"/>
                <a:cs typeface="+mn-lt"/>
              </a:rPr>
              <a:t> es la causa principal de muerte involuntaria entre niños de 1 a 4 años de edad. Según datos de la CPSC publicados en junio del 2019, un promedio de 363 niños se ahogan en piscinas y los spas cada año.</a:t>
            </a:r>
          </a:p>
          <a:p>
            <a:pPr lvl="1"/>
            <a:r>
              <a:rPr lang="es-MX" sz="1600" dirty="0">
                <a:cs typeface="Calibri"/>
              </a:rPr>
              <a:t>Los </a:t>
            </a:r>
            <a:r>
              <a:rPr lang="es-ES" sz="1600" dirty="0">
                <a:ea typeface="+mn-lt"/>
                <a:cs typeface="+mn-lt"/>
              </a:rPr>
              <a:t>ahogamientos ocurren rápido y a menudo son silenciosos – no es como en las películas, donde se muestran a niños salpicando agua y pidiendo auxilio.</a:t>
            </a:r>
          </a:p>
          <a:p>
            <a:pPr lvl="1"/>
            <a:r>
              <a:rPr lang="es-MX" sz="1600" dirty="0">
                <a:cs typeface="Calibri"/>
              </a:rPr>
              <a:t>Los </a:t>
            </a:r>
            <a:r>
              <a:rPr lang="es-ES" sz="1600" dirty="0">
                <a:ea typeface="+mn-lt"/>
                <a:cs typeface="+mn-lt"/>
              </a:rPr>
              <a:t>ahogamientos son 100 por ciento prevenibles; pero para prevenir estas tragedias, es necesario que todos sigan siempre sencillas medidas seguridad acuática.</a:t>
            </a:r>
          </a:p>
          <a:p>
            <a:pPr lvl="1"/>
            <a:r>
              <a:rPr lang="es-MX" sz="1600" dirty="0">
                <a:cs typeface="Calibri"/>
              </a:rPr>
              <a:t>El </a:t>
            </a:r>
            <a:r>
              <a:rPr lang="es-ES" sz="1600" dirty="0">
                <a:ea typeface="+mn-lt"/>
                <a:cs typeface="+mn-lt"/>
              </a:rPr>
              <a:t>instalar un mayor número y más rigurosos niveles de protección es, en particular, la clave para la prevención. </a:t>
            </a:r>
          </a:p>
          <a:p>
            <a:pPr lvl="1"/>
            <a:r>
              <a:rPr lang="es-MX" sz="1600" dirty="0">
                <a:cs typeface="Calibri"/>
              </a:rPr>
              <a:t>U</a:t>
            </a:r>
            <a:r>
              <a:rPr lang="es-ES" sz="1600" dirty="0" err="1">
                <a:ea typeface="+mn-lt"/>
                <a:cs typeface="+mn-lt"/>
              </a:rPr>
              <a:t>na</a:t>
            </a:r>
            <a:r>
              <a:rPr lang="es-ES" sz="1600" dirty="0">
                <a:ea typeface="+mn-lt"/>
                <a:cs typeface="+mn-lt"/>
              </a:rPr>
              <a:t> de las mejores maneras de proteger es teniendo instalada una cerca de 4 lados con puertas que se cierren y traben automáticamente alrededor de todas las piscinas y spas.</a:t>
            </a:r>
          </a:p>
          <a:p>
            <a:pPr lvl="1"/>
            <a:r>
              <a:rPr lang="es-MX" sz="1600" dirty="0">
                <a:cs typeface="Calibri"/>
              </a:rPr>
              <a:t>D</a:t>
            </a:r>
            <a:r>
              <a:rPr lang="es-ES" sz="1600" dirty="0" err="1">
                <a:ea typeface="+mn-lt"/>
                <a:cs typeface="+mn-lt"/>
              </a:rPr>
              <a:t>ebemos</a:t>
            </a:r>
            <a:r>
              <a:rPr lang="es-ES" sz="1600" dirty="0">
                <a:ea typeface="+mn-lt"/>
                <a:cs typeface="+mn-lt"/>
              </a:rPr>
              <a:t> prevenir que niños pequeños puedan acercarse al agua si un adulto no está cerca.</a:t>
            </a:r>
            <a:endParaRPr lang="es-ES" sz="1600">
              <a:cs typeface="Calibri"/>
            </a:endParaRPr>
          </a:p>
          <a:p>
            <a:endParaRPr lang="es-MX" dirty="0">
              <a:ea typeface="+mn-lt"/>
              <a:cs typeface="+mn-lt"/>
            </a:endParaRPr>
          </a:p>
          <a:p>
            <a:pPr lvl="1"/>
            <a:endParaRPr lang="es-MX" dirty="0">
              <a:cs typeface="Calibri"/>
            </a:endParaRPr>
          </a:p>
          <a:p>
            <a:pPr lvl="1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32205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1143000"/>
          </a:xfrm>
        </p:spPr>
        <p:txBody>
          <a:bodyPr>
            <a:noAutofit/>
          </a:bodyPr>
          <a:lstStyle/>
          <a:p>
            <a:r>
              <a:rPr lang="es-ES" sz="3200" b="1" dirty="0">
                <a:ea typeface="+mj-lt"/>
                <a:cs typeface="+mj-lt"/>
              </a:rPr>
              <a:t>Mensajes de </a:t>
            </a:r>
            <a:r>
              <a:rPr lang="es-ES" sz="3200" b="1" i="1" dirty="0">
                <a:ea typeface="+mj-lt"/>
                <a:cs typeface="+mj-lt"/>
              </a:rPr>
              <a:t>Piscina Segura Diversión Asegurada </a:t>
            </a:r>
            <a:r>
              <a:rPr lang="es-ES" sz="3200" b="1" dirty="0">
                <a:ea typeface="+mj-lt"/>
                <a:cs typeface="+mj-lt"/>
              </a:rPr>
              <a:t>— </a:t>
            </a:r>
            <a:r>
              <a:rPr lang="es-MX" sz="3200" b="1" dirty="0">
                <a:ea typeface="+mj-lt"/>
                <a:cs typeface="+mj-lt"/>
              </a:rPr>
              <a:t>Sencillas medidas de seguridad</a:t>
            </a:r>
            <a:endParaRPr lang="es-MX" sz="3200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84" y="1299411"/>
            <a:ext cx="8382000" cy="4876800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es-MX" sz="3600" b="1" dirty="0"/>
              <a:t>P</a:t>
            </a:r>
            <a:r>
              <a:rPr lang="es-ES" sz="3600" b="1" dirty="0">
                <a:ea typeface="+mn-lt"/>
                <a:cs typeface="+mn-lt"/>
              </a:rPr>
              <a:t>adres y niños deben seguir las sencillas medidas de seguridad a continuación ya que pueden salvar vidas:</a:t>
            </a:r>
            <a:endParaRPr lang="es-MX" sz="3600" b="1" dirty="0">
              <a:cs typeface="Calibri"/>
            </a:endParaRPr>
          </a:p>
          <a:p>
            <a:pPr marL="0" lvl="0" indent="0">
              <a:buNone/>
            </a:pPr>
            <a:endParaRPr lang="es-MX" sz="1800" dirty="0"/>
          </a:p>
          <a:p>
            <a:pPr lvl="1"/>
            <a:r>
              <a:rPr lang="es-MX" sz="3100" b="1" dirty="0"/>
              <a:t>Designe</a:t>
            </a:r>
            <a:r>
              <a:rPr lang="es-MX" sz="3100" b="1" dirty="0">
                <a:ea typeface="+mn-lt"/>
                <a:cs typeface="+mn-lt"/>
              </a:rPr>
              <a:t> a un vigilante del agua, es decir, un adulto quien supervise a los niños siempre que estén en o cerca del agua: </a:t>
            </a:r>
            <a:r>
              <a:rPr lang="es-MX" sz="3100" dirty="0">
                <a:ea typeface="+mn-lt"/>
                <a:cs typeface="+mn-lt"/>
              </a:rPr>
              <a:t>la supervisión es una de las medidas de seguridad más importantes para mantener a los niños seguros. La única responsabilidad del</a:t>
            </a:r>
            <a:r>
              <a:rPr lang="es-MX" sz="3100" dirty="0">
                <a:ea typeface="+mn-lt"/>
                <a:cs typeface="Calibri"/>
              </a:rPr>
              <a:t> </a:t>
            </a:r>
            <a:r>
              <a:rPr lang="es-MX" sz="3100" dirty="0">
                <a:ea typeface="+mn-lt"/>
                <a:cs typeface="+mn-lt"/>
              </a:rPr>
              <a:t>vigilante del agua debe ser la de un supervisar a los niños cuando éstos están en la piscina. Es importante que el adulto no se distraiga con el teléfono celular.</a:t>
            </a:r>
            <a:endParaRPr lang="es-MX" sz="3100" dirty="0">
              <a:cs typeface="Calibri"/>
            </a:endParaRPr>
          </a:p>
          <a:p>
            <a:pPr lvl="1"/>
            <a:r>
              <a:rPr lang="es-MX" sz="3100" b="1" dirty="0"/>
              <a:t>Enseñe a los niños a nadar: </a:t>
            </a:r>
            <a:r>
              <a:rPr lang="es-MX" sz="3100" dirty="0"/>
              <a:t>mientras que la supervisión es fundamental, también es importante que los niños aprendan a nadar. Los niños que no saben nadar se enfrentan a un mayor riesgo de ahogarse, así que inscriba a su niño a clases de natación. El YMCA de su comunidad o el departamento de parques y recreación son excelentes lugares para obtener información sobre cursos de natación </a:t>
            </a:r>
            <a:r>
              <a:rPr lang="es-MX" sz="3100" dirty="0">
                <a:cs typeface="Calibri"/>
              </a:rPr>
              <a:t>–</a:t>
            </a:r>
            <a:r>
              <a:rPr lang="es-MX" sz="3100" dirty="0"/>
              <a:t> muchos lugares hasta ofrecen clases gratis o a un costo reducido.</a:t>
            </a:r>
            <a:endParaRPr lang="es-MX" sz="3100" dirty="0">
              <a:cs typeface="Calibri"/>
            </a:endParaRPr>
          </a:p>
          <a:p>
            <a:pPr lvl="1"/>
            <a:r>
              <a:rPr lang="es-MX" sz="3100" b="1" dirty="0">
                <a:ea typeface="+mn-lt"/>
                <a:cs typeface="+mn-lt"/>
              </a:rPr>
              <a:t>Aprenda aplicar la resucitación cardiopulmonar (RCP):</a:t>
            </a:r>
            <a:r>
              <a:rPr lang="es-MX" sz="3100" dirty="0">
                <a:ea typeface="+mn-lt"/>
                <a:cs typeface="+mn-lt"/>
              </a:rPr>
              <a:t> mientras sus hijos aprenden a nadar, es importante que usted aprenda a aplicar RCP. En caso de emergencia, aplicar RCP a menudo puede hacer una gran diferencia mientras espera a que lleguen los servicios de emergencia.</a:t>
            </a:r>
          </a:p>
          <a:p>
            <a:pPr lvl="1"/>
            <a:r>
              <a:rPr lang="es-MX" sz="3100" b="1" dirty="0"/>
              <a:t>Revise las cubiertas/tapas de desagüe:</a:t>
            </a:r>
            <a:r>
              <a:rPr lang="es-MX" sz="3100" dirty="0"/>
              <a:t> independientemente de donde esté nadando, ya sea en su piscina en casa o en una piscina pública, asegúrese de que las cubiertas/tapas del desagüe no estén flojas o rotas. Los desagües deben conformarse a la Ley de Seguridad en Piscinas y Spas Virginia Graeme Baker (Ley VGB), lo cual significa que satisfacen las normas de seguridad. Si usted tiene una piscina y no está seguro si sus cubiertas/tapas son seguras, un técnico de piscinas le puede informar.</a:t>
            </a:r>
            <a:endParaRPr lang="es-MX" sz="3100" dirty="0">
              <a:cs typeface="Calibri"/>
            </a:endParaRPr>
          </a:p>
          <a:p>
            <a:pPr lvl="1"/>
            <a:endParaRPr lang="es-MX" sz="3100" dirty="0">
              <a:cs typeface="Calibri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87369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1" y="93579"/>
            <a:ext cx="9018336" cy="838200"/>
          </a:xfrm>
        </p:spPr>
        <p:txBody>
          <a:bodyPr>
            <a:normAutofit fontScale="90000"/>
          </a:bodyPr>
          <a:lstStyle/>
          <a:p>
            <a:r>
              <a:rPr lang="es-ES" b="1" dirty="0">
                <a:ea typeface="+mj-lt"/>
                <a:cs typeface="+mj-lt"/>
              </a:rPr>
              <a:t>Datos y mensajes sobre el ahogamiento del 2019</a:t>
            </a:r>
            <a:endParaRPr lang="es-MX" dirty="0">
              <a:ea typeface="+mj-lt"/>
              <a:cs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39800"/>
            <a:ext cx="8839200" cy="5638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MX" sz="1600" dirty="0"/>
              <a:t>En el 2019, la CPSC publicó los siguientes datos a través de sus informes de ahogamiento y atrapamientos:</a:t>
            </a:r>
          </a:p>
          <a:p>
            <a:pPr lvl="1"/>
            <a:r>
              <a:rPr lang="es-MX" sz="1500" dirty="0"/>
              <a:t>En el 2016, la mayoría (74 por ciento) de las muertes por ahogamiento reportadas de menores de 15 años fueron víctimas menores de 5 años de edad. </a:t>
            </a:r>
          </a:p>
          <a:p>
            <a:pPr lvl="1"/>
            <a:r>
              <a:rPr lang="es-MX" sz="1500" dirty="0"/>
              <a:t>Dentro del grupo de menores de 15 años, el número de varones que murieron ahogados fue el doble que el de las niñas. </a:t>
            </a:r>
          </a:p>
          <a:p>
            <a:pPr lvl="1"/>
            <a:r>
              <a:rPr lang="es-MX" sz="1500" dirty="0"/>
              <a:t>Desde el 2016 hasta el 2018, se reportó un promedio estimado de 6,600 niños menores de 15 años que recibieron tratamiento en salas de emergencias en hospitales debido a lesiones por ahogamiento no mortal en piscinas o spas.</a:t>
            </a:r>
            <a:endParaRPr lang="es-MX" sz="1500" dirty="0">
              <a:cs typeface="Calibri"/>
            </a:endParaRPr>
          </a:p>
          <a:p>
            <a:pPr lvl="1"/>
            <a:r>
              <a:rPr lang="es-MX" sz="1500" dirty="0"/>
              <a:t>Entre el 2016 y el 2018, la mayoría (73 por ciento) de los niños tratados en emergencias por lesiones de ahogamiento no mortal relacionadas con la piscina o spa, tenían menos de 5 años de edad.</a:t>
            </a:r>
            <a:endParaRPr lang="es-MX" sz="1500" dirty="0">
              <a:cs typeface="Calibri"/>
            </a:endParaRPr>
          </a:p>
          <a:p>
            <a:pPr lvl="1"/>
            <a:r>
              <a:rPr lang="es-MX" sz="1500" dirty="0"/>
              <a:t>Entre el 2016 y el 2018, el 72 por ciento de los incidentes mortales reportados ocurrieron en residencias y por lo menos 49 por ciento de los incidentes de ahogamiento no mortales reportados fueron de niños menores de 5 años.</a:t>
            </a:r>
            <a:endParaRPr lang="es-MX" sz="1500" dirty="0">
              <a:cs typeface="Calibri"/>
            </a:endParaRPr>
          </a:p>
          <a:p>
            <a:pPr lvl="1"/>
            <a:r>
              <a:rPr lang="es-MX" sz="1500"/>
              <a:t>Ningún </a:t>
            </a:r>
            <a:r>
              <a:rPr lang="es-MX" sz="1500" dirty="0"/>
              <a:t>niño ha muerto por un incidente relacionado al atrapamiento en piscinas y spas públicas desde que Ley VGB entró en vigor en diciembre del 2008.</a:t>
            </a:r>
            <a:endParaRPr lang="es-MX" sz="1500" dirty="0">
              <a:cs typeface="Calibri"/>
            </a:endParaRPr>
          </a:p>
          <a:p>
            <a:pPr marL="457200" lvl="1" indent="0">
              <a:buNone/>
            </a:pPr>
            <a:endParaRPr lang="es-MX" sz="500" dirty="0">
              <a:cs typeface="Calibri"/>
            </a:endParaRPr>
          </a:p>
          <a:p>
            <a:pPr lvl="2"/>
            <a:r>
              <a:rPr lang="es-MX" sz="1400" i="1" dirty="0"/>
              <a:t>Nota: El informe de la CPSC cubre los ahogamientos no mortales para el periodo del 2016 hasta el 2018 y los ahogamientos mortales para el periodo del 2014 hasta el 2016, reflejando un retraso en el reporte de datos sobre los ahogamientos mortales.</a:t>
            </a:r>
            <a:endParaRPr lang="es-MX" sz="1400" i="1" dirty="0">
              <a:cs typeface="Calibri"/>
            </a:endParaRPr>
          </a:p>
          <a:p>
            <a:pPr lvl="2"/>
            <a:endParaRPr lang="es-MX" sz="1400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0599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05" y="4083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Mensaje de Piscina Segura, Diversión Asegurada – La Promesa</a:t>
            </a:r>
          </a:p>
          <a:p>
            <a:endParaRPr lang="es-MX" b="1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546" y="1447800"/>
            <a:ext cx="5737654" cy="4572000"/>
          </a:xfr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r>
              <a:rPr lang="es-ES" dirty="0">
                <a:ea typeface="+mn-lt"/>
                <a:cs typeface="+mn-lt"/>
              </a:rPr>
              <a:t>Invitamos a todos los adultos y niños a que cada año hagan La Promesa de </a:t>
            </a:r>
            <a:r>
              <a:rPr lang="es-ES" i="1" dirty="0">
                <a:ea typeface="+mn-lt"/>
                <a:cs typeface="+mn-lt"/>
              </a:rPr>
              <a:t>Piscina Segura, Diversión Asegurada</a:t>
            </a:r>
            <a:r>
              <a:rPr lang="es-ES" dirty="0">
                <a:ea typeface="+mn-lt"/>
                <a:cs typeface="+mn-lt"/>
              </a:rPr>
              <a:t>.</a:t>
            </a:r>
            <a:endParaRPr lang="es-MX">
              <a:ea typeface="+mn-lt"/>
              <a:cs typeface="+mn-lt"/>
            </a:endParaRPr>
          </a:p>
          <a:p>
            <a:pPr marL="0" lvl="0" indent="0">
              <a:buNone/>
            </a:pPr>
            <a:endParaRPr lang="es-MX" sz="1300" dirty="0">
              <a:cs typeface="Calibri"/>
            </a:endParaRPr>
          </a:p>
          <a:p>
            <a:r>
              <a:rPr lang="es-MX" dirty="0"/>
              <a:t>La Promesa es un llamado a la acción para comprometerse a seguir ciertas medidas de seguridad para mantenerse más seguros en y cerca del agua.</a:t>
            </a:r>
            <a:endParaRPr lang="es-MX" dirty="0">
              <a:cs typeface="Calibri"/>
            </a:endParaRPr>
          </a:p>
          <a:p>
            <a:pPr lvl="1"/>
            <a:r>
              <a:rPr lang="es-MX" dirty="0"/>
              <a:t>Los niños se comprometen a nunca nadar solos, a pedir se les inscriba en cursos de natación y a mantenerse alejados de los desagües. </a:t>
            </a:r>
            <a:endParaRPr lang="es-MX" dirty="0">
              <a:cs typeface="Calibri"/>
            </a:endParaRPr>
          </a:p>
          <a:p>
            <a:pPr lvl="1"/>
            <a:r>
              <a:rPr lang="es-MX" dirty="0"/>
              <a:t>Los adultos se comprometen a siempre designar a un vigilante del agua, a aprender  RCP, a asegurarse de que sus hijos sepan nadar, a quitar las escaleras de piscinas portátiles cuando éstas no están en uso y a asegurar que sus piscinas tengan cercas y portones adecuados y cubiertas/tapas seguras para el drenaje. </a:t>
            </a:r>
          </a:p>
          <a:p>
            <a:pPr lvl="1">
              <a:buChar char="•"/>
            </a:pPr>
            <a:r>
              <a:rPr lang="es-MX" dirty="0"/>
              <a:t>Visite </a:t>
            </a:r>
            <a:r>
              <a:rPr lang="es-MX" u="sng" dirty="0">
                <a:ea typeface="+mn-lt"/>
                <a:cs typeface="+mn-lt"/>
                <a:hlinkClick r:id="rId3"/>
              </a:rPr>
              <a:t>Poolsafely.gov/espanol/promesa/</a:t>
            </a:r>
            <a:r>
              <a:rPr lang="es-MX" dirty="0"/>
              <a:t> para hacer La Promesa electrónica o para pedir una copia.</a:t>
            </a:r>
            <a:endParaRPr lang="es-MX" dirty="0">
              <a:cs typeface="Calibri"/>
            </a:endParaRPr>
          </a:p>
          <a:p>
            <a:pPr marL="457200" lvl="1" indent="0">
              <a:buNone/>
            </a:pPr>
            <a:endParaRPr lang="es-MX" sz="1300" dirty="0">
              <a:cs typeface="Calibri"/>
            </a:endParaRPr>
          </a:p>
          <a:p>
            <a:r>
              <a:rPr lang="es-MX" dirty="0"/>
              <a:t>¡Más de 90,000 adultos y niños han hecho La Promesa de Piscina Segura, Diversión Asegurada, incluidos 14 jugadores olímpicos!</a:t>
            </a:r>
            <a:endParaRPr lang="es-MX" dirty="0">
              <a:cs typeface="Calibri"/>
            </a:endParaRPr>
          </a:p>
          <a:p>
            <a:endParaRPr lang="es-MX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8A506-6004-4C98-9F24-6FECFC17B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2133600"/>
            <a:ext cx="2598241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02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115" y="4167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AR" b="1" dirty="0"/>
              <a:t>Mensaje de Piscina Segura, Diversión Asegurada - Alcance</a:t>
            </a:r>
          </a:p>
          <a:p>
            <a:endParaRPr lang="es-AR" b="1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51" y="1524000"/>
            <a:ext cx="5486400" cy="45259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s-AR" i="1" dirty="0"/>
              <a:t>Piscina Segura, Diversión Asegurada</a:t>
            </a:r>
            <a:r>
              <a:rPr lang="es-AR" dirty="0"/>
              <a:t> está sensibilizando a las comunidades latinas y afroamericanas.  </a:t>
            </a:r>
          </a:p>
          <a:p>
            <a:pPr lvl="1"/>
            <a:r>
              <a:rPr lang="es-AR" dirty="0"/>
              <a:t>La investigación muestra que el 60 por ciento de niños latinos y el 70 por ciento de niños afroamericanos tienen poca aptitud para nadar o no pueden nadar.  </a:t>
            </a:r>
          </a:p>
          <a:p>
            <a:pPr lvl="1"/>
            <a:endParaRPr lang="es-AR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CA3671-90CE-41B2-868B-8169FEEE52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400" y="2427732"/>
            <a:ext cx="3003804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20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Redes </a:t>
            </a:r>
            <a:r>
              <a:rPr lang="en-US" dirty="0" err="1"/>
              <a:t>sociales</a:t>
            </a:r>
            <a:r>
              <a:rPr lang="en-US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0"/>
              </a:spcBef>
            </a:pPr>
            <a:r>
              <a:rPr lang="en-US" dirty="0">
                <a:solidFill>
                  <a:schemeClr val="tx1"/>
                </a:solidFill>
                <a:cs typeface="Calibri"/>
              </a:rPr>
              <a:t>Herramientas de </a:t>
            </a:r>
            <a:r>
              <a:rPr lang="en-US" dirty="0" err="1">
                <a:solidFill>
                  <a:schemeClr val="tx1"/>
                </a:solidFill>
                <a:cs typeface="Calibri"/>
              </a:rPr>
              <a:t>comunicación</a:t>
            </a:r>
            <a:r>
              <a:rPr lang="en-US" dirty="0">
                <a:solidFill>
                  <a:schemeClr val="tx1"/>
                </a:solidFill>
                <a:cs typeface="Calibri"/>
              </a:rPr>
              <a:t> para los </a:t>
            </a:r>
            <a:r>
              <a:rPr lang="en-US" dirty="0" err="1">
                <a:solidFill>
                  <a:schemeClr val="tx1"/>
                </a:solidFill>
                <a:cs typeface="Calibri"/>
              </a:rPr>
              <a:t>socios</a:t>
            </a:r>
            <a:r>
              <a:rPr lang="en-US" dirty="0">
                <a:solidFill>
                  <a:schemeClr val="tx1"/>
                </a:solidFill>
                <a:cs typeface="Calibri"/>
              </a:rPr>
              <a:t> de </a:t>
            </a:r>
            <a:r>
              <a:rPr lang="en-US" i="1" dirty="0">
                <a:solidFill>
                  <a:schemeClr val="tx1"/>
                </a:solidFill>
                <a:cs typeface="Calibri"/>
              </a:rPr>
              <a:t>Piscina Segura, </a:t>
            </a:r>
            <a:r>
              <a:rPr lang="en-US" i="1" dirty="0" err="1">
                <a:solidFill>
                  <a:schemeClr val="tx1"/>
                </a:solidFill>
                <a:cs typeface="Calibri"/>
              </a:rPr>
              <a:t>Diversión</a:t>
            </a:r>
            <a:r>
              <a:rPr lang="en-US" i="1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i="1" dirty="0" err="1">
                <a:solidFill>
                  <a:schemeClr val="tx1"/>
                </a:solidFill>
                <a:cs typeface="Calibri"/>
              </a:rPr>
              <a:t>Asegurada</a:t>
            </a:r>
            <a:endParaRPr lang="en-US" i="1" dirty="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8753959"/>
      </p:ext>
    </p:extLst>
  </p:cSld>
  <p:clrMapOvr>
    <a:masterClrMapping/>
  </p:clrMapOvr>
</p:sld>
</file>

<file path=ppt/theme/theme1.xml><?xml version="1.0" encoding="utf-8"?>
<a:theme xmlns:a="http://schemas.openxmlformats.org/drawingml/2006/main" name="PS PP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12688</TotalTime>
  <Words>1157</Words>
  <Application>Microsoft Office PowerPoint</Application>
  <PresentationFormat>On-screen Show (4:3)</PresentationFormat>
  <Paragraphs>143</Paragraphs>
  <Slides>26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PS PPT Theme</vt:lpstr>
      <vt:lpstr>Herramientas de comunicación para los socios de campaña</vt:lpstr>
      <vt:lpstr>Tabla de contenido</vt:lpstr>
      <vt:lpstr>MENSAJES </vt:lpstr>
      <vt:lpstr>Mensajes de la campaña Piscina Segura Diversión Asegurada</vt:lpstr>
      <vt:lpstr>Mensajes de Piscina Segura Diversión Asegurada — Sencillas medidas de seguridad</vt:lpstr>
      <vt:lpstr>Datos y mensajes sobre el ahogamiento del 2019</vt:lpstr>
      <vt:lpstr>Mensaje de Piscina Segura, Diversión Asegurada – La Promesa </vt:lpstr>
      <vt:lpstr>Mensaje de Piscina Segura, Diversión Asegurada - Alcance </vt:lpstr>
      <vt:lpstr>Redes sociales </vt:lpstr>
      <vt:lpstr>Ejemplos de publicaciones en las redes sociales</vt:lpstr>
      <vt:lpstr>¡Tome y comparta un #SelfieDeSeguridad!</vt:lpstr>
      <vt:lpstr>Selfies de seguridad de nuestros socios</vt:lpstr>
      <vt:lpstr>Nuevo en el 2019: #ComparteLaPromesa</vt:lpstr>
      <vt:lpstr>Hashtags de Piscina Segura</vt:lpstr>
      <vt:lpstr>RECURSOS AUDIO-VISUALES </vt:lpstr>
      <vt:lpstr>Biblioteca de recursos audio-visuales  </vt:lpstr>
      <vt:lpstr>PowerPoint Presentation</vt:lpstr>
      <vt:lpstr>PowerPoint Presentation</vt:lpstr>
      <vt:lpstr>RECURSOS</vt:lpstr>
      <vt:lpstr>Comprometerse con la campaña</vt:lpstr>
      <vt:lpstr>El video de la canción (en inglés) sobre la campaña de Laurie Berkner se encuentra aquí: http://bit.ly/LBPSsong  </vt:lpstr>
      <vt:lpstr>El app Las aventuras de Splish y Splash  </vt:lpstr>
      <vt:lpstr>El blog de Piscina Segura, Diversión Asegurada </vt:lpstr>
      <vt:lpstr>Catálogo de materiales</vt:lpstr>
      <vt:lpstr>Página de noticias y eventos</vt:lpstr>
      <vt:lpstr>¡Manténgase en comunicación con Piscina Segura, Diversión Asegurada!</vt:lpstr>
    </vt:vector>
  </TitlesOfParts>
  <Company>Widmeyer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Walsh</dc:creator>
  <cp:lastModifiedBy>Christine Lofgren</cp:lastModifiedBy>
  <cp:revision>484</cp:revision>
  <cp:lastPrinted>2015-07-29T19:39:10Z</cp:lastPrinted>
  <dcterms:created xsi:type="dcterms:W3CDTF">2015-07-29T14:06:14Z</dcterms:created>
  <dcterms:modified xsi:type="dcterms:W3CDTF">2019-09-23T20:31:31Z</dcterms:modified>
</cp:coreProperties>
</file>