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Manrope Light"/>
      <p:regular r:id="rId42"/>
      <p:bold r:id="rId43"/>
    </p:embeddedFont>
    <p:embeddedFont>
      <p:font typeface="Montserrat SemiBold"/>
      <p:regular r:id="rId44"/>
      <p:bold r:id="rId45"/>
      <p:italic r:id="rId46"/>
      <p:boldItalic r:id="rId47"/>
    </p:embeddedFont>
    <p:embeddedFont>
      <p:font typeface="Manrope SemiBold"/>
      <p:regular r:id="rId48"/>
      <p:bold r:id="rId49"/>
    </p:embeddedFont>
    <p:embeddedFont>
      <p:font typeface="Poppins"/>
      <p:regular r:id="rId50"/>
      <p:bold r:id="rId51"/>
      <p:italic r:id="rId52"/>
      <p:boldItalic r:id="rId53"/>
    </p:embeddedFont>
    <p:embeddedFont>
      <p:font typeface="Manrope"/>
      <p:regular r:id="rId54"/>
      <p:bold r:id="rId55"/>
    </p:embeddedFont>
    <p:embeddedFont>
      <p:font typeface="Poppins Light"/>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60" roundtripDataSignature="AMtx7mjOZyF+bYKxvrulGL9JS64hiC/NI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ManropeLight-regular.fntdata"/><Relationship Id="rId41" Type="http://schemas.openxmlformats.org/officeDocument/2006/relationships/slide" Target="slides/slide36.xml"/><Relationship Id="rId44" Type="http://schemas.openxmlformats.org/officeDocument/2006/relationships/font" Target="fonts/MontserratSemiBold-regular.fntdata"/><Relationship Id="rId43" Type="http://schemas.openxmlformats.org/officeDocument/2006/relationships/font" Target="fonts/ManropeLight-bold.fntdata"/><Relationship Id="rId46" Type="http://schemas.openxmlformats.org/officeDocument/2006/relationships/font" Target="fonts/MontserratSemiBold-italic.fntdata"/><Relationship Id="rId45" Type="http://schemas.openxmlformats.org/officeDocument/2006/relationships/font" Target="fonts/MontserratSemi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anropeSemiBold-regular.fntdata"/><Relationship Id="rId47" Type="http://schemas.openxmlformats.org/officeDocument/2006/relationships/font" Target="fonts/MontserratSemiBold-boldItalic.fntdata"/><Relationship Id="rId49" Type="http://schemas.openxmlformats.org/officeDocument/2006/relationships/font" Target="fonts/ManropeSemiBol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customschemas.google.com/relationships/presentationmetadata" Target="meta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oppins-bold.fntdata"/><Relationship Id="rId50" Type="http://schemas.openxmlformats.org/officeDocument/2006/relationships/font" Target="fonts/Poppins-regular.fntdata"/><Relationship Id="rId53" Type="http://schemas.openxmlformats.org/officeDocument/2006/relationships/font" Target="fonts/Poppins-boldItalic.fntdata"/><Relationship Id="rId52" Type="http://schemas.openxmlformats.org/officeDocument/2006/relationships/font" Target="fonts/Poppins-italic.fntdata"/><Relationship Id="rId11" Type="http://schemas.openxmlformats.org/officeDocument/2006/relationships/slide" Target="slides/slide6.xml"/><Relationship Id="rId55" Type="http://schemas.openxmlformats.org/officeDocument/2006/relationships/font" Target="fonts/Manrope-bold.fntdata"/><Relationship Id="rId10" Type="http://schemas.openxmlformats.org/officeDocument/2006/relationships/slide" Target="slides/slide5.xml"/><Relationship Id="rId54" Type="http://schemas.openxmlformats.org/officeDocument/2006/relationships/font" Target="fonts/Manrope-regular.fntdata"/><Relationship Id="rId13" Type="http://schemas.openxmlformats.org/officeDocument/2006/relationships/slide" Target="slides/slide8.xml"/><Relationship Id="rId57" Type="http://schemas.openxmlformats.org/officeDocument/2006/relationships/font" Target="fonts/PoppinsLight-bold.fntdata"/><Relationship Id="rId12" Type="http://schemas.openxmlformats.org/officeDocument/2006/relationships/slide" Target="slides/slide7.xml"/><Relationship Id="rId56" Type="http://schemas.openxmlformats.org/officeDocument/2006/relationships/font" Target="fonts/PoppinsLight-regular.fntdata"/><Relationship Id="rId15" Type="http://schemas.openxmlformats.org/officeDocument/2006/relationships/slide" Target="slides/slide10.xml"/><Relationship Id="rId59" Type="http://schemas.openxmlformats.org/officeDocument/2006/relationships/font" Target="fonts/PoppinsLight-boldItalic.fntdata"/><Relationship Id="rId14" Type="http://schemas.openxmlformats.org/officeDocument/2006/relationships/slide" Target="slides/slide9.xml"/><Relationship Id="rId58" Type="http://schemas.openxmlformats.org/officeDocument/2006/relationships/font" Target="fonts/PoppinsLight-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Montserrat SemiBold"/>
              <a:buNone/>
            </a:pPr>
            <a:r>
              <a:t/>
            </a:r>
            <a:endParaRPr b="0" i="0" sz="1200" u="none" cap="none" strike="noStrike">
              <a:solidFill>
                <a:schemeClr val="dk1"/>
              </a:solidFill>
              <a:latin typeface="Montserrat SemiBold"/>
              <a:ea typeface="Montserrat SemiBold"/>
              <a:cs typeface="Montserrat SemiBold"/>
              <a:sym typeface="Montserrat SemiBold"/>
            </a:endParaRPr>
          </a:p>
        </p:txBody>
      </p:sp>
      <p:sp>
        <p:nvSpPr>
          <p:cNvPr id="86" name="Google Shape;86;p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1:notes"/>
          <p:cNvSpPr txBox="1"/>
          <p:nvPr>
            <p:ph idx="1" type="body"/>
          </p:nvPr>
        </p:nvSpPr>
        <p:spPr>
          <a:xfrm>
            <a:off x="1196975" y="4343400"/>
            <a:ext cx="45276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250" name="Google Shape;250;p11:notes"/>
          <p:cNvSpPr/>
          <p:nvPr>
            <p:ph idx="2" type="sldImg"/>
          </p:nvPr>
        </p:nvSpPr>
        <p:spPr>
          <a:xfrm>
            <a:off x="393700" y="692150"/>
            <a:ext cx="6070600" cy="341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4:notes"/>
          <p:cNvSpPr txBox="1"/>
          <p:nvPr>
            <p:ph idx="1" type="body"/>
          </p:nvPr>
        </p:nvSpPr>
        <p:spPr>
          <a:xfrm>
            <a:off x="1196975" y="4343400"/>
            <a:ext cx="45276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6" name="Google Shape;286;p14:notes"/>
          <p:cNvSpPr/>
          <p:nvPr>
            <p:ph idx="2" type="sldImg"/>
          </p:nvPr>
        </p:nvSpPr>
        <p:spPr>
          <a:xfrm>
            <a:off x="393700" y="692150"/>
            <a:ext cx="6070600" cy="341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5:notes"/>
          <p:cNvSpPr txBox="1"/>
          <p:nvPr>
            <p:ph idx="1" type="body"/>
          </p:nvPr>
        </p:nvSpPr>
        <p:spPr>
          <a:xfrm>
            <a:off x="1196975" y="4343400"/>
            <a:ext cx="45276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8" name="Google Shape;298;p15:notes"/>
          <p:cNvSpPr/>
          <p:nvPr>
            <p:ph idx="2" type="sldImg"/>
          </p:nvPr>
        </p:nvSpPr>
        <p:spPr>
          <a:xfrm>
            <a:off x="393700" y="692150"/>
            <a:ext cx="6070600" cy="341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6:notes"/>
          <p:cNvSpPr txBox="1"/>
          <p:nvPr>
            <p:ph idx="1" type="body"/>
          </p:nvPr>
        </p:nvSpPr>
        <p:spPr>
          <a:xfrm>
            <a:off x="1196975" y="4343400"/>
            <a:ext cx="45276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8" name="Google Shape;318;p16:notes"/>
          <p:cNvSpPr/>
          <p:nvPr>
            <p:ph idx="2" type="sldImg"/>
          </p:nvPr>
        </p:nvSpPr>
        <p:spPr>
          <a:xfrm>
            <a:off x="393700" y="692150"/>
            <a:ext cx="6070600" cy="341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da30c1678d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2da30c1678d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1196975" y="4343400"/>
            <a:ext cx="45276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p2:notes"/>
          <p:cNvSpPr/>
          <p:nvPr>
            <p:ph idx="2" type="sldImg"/>
          </p:nvPr>
        </p:nvSpPr>
        <p:spPr>
          <a:xfrm>
            <a:off x="393700" y="692150"/>
            <a:ext cx="6070600" cy="341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9:notes"/>
          <p:cNvSpPr txBox="1"/>
          <p:nvPr>
            <p:ph idx="1" type="body"/>
          </p:nvPr>
        </p:nvSpPr>
        <p:spPr>
          <a:xfrm>
            <a:off x="1196975" y="4343400"/>
            <a:ext cx="45276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6" name="Google Shape;386;p19:notes"/>
          <p:cNvSpPr/>
          <p:nvPr>
            <p:ph idx="2" type="sldImg"/>
          </p:nvPr>
        </p:nvSpPr>
        <p:spPr>
          <a:xfrm>
            <a:off x="393700" y="692150"/>
            <a:ext cx="6070600" cy="341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e140c7eb1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g2e140c7eb1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 name="Google Shape;50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4a5df3bc13_2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g24a5df3bc13_2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4f07720ac6_1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g24f07720ac6_1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4f07720ac6_1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24f07720ac6_1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9" name="Shape 9"/>
        <p:cNvGrpSpPr/>
        <p:nvPr/>
      </p:nvGrpSpPr>
      <p:grpSpPr>
        <a:xfrm>
          <a:off x="0" y="0"/>
          <a:ext cx="0" cy="0"/>
          <a:chOff x="0" y="0"/>
          <a:chExt cx="0" cy="0"/>
        </a:xfrm>
      </p:grpSpPr>
    </p:spTree>
  </p:cSld>
  <p:clrMapOvr>
    <a:masterClrMapping/>
  </p:clrMapOvr>
  <p:extLst>
    <p:ext uri="{DCECCB84-F9BA-43D5-87BE-67443E8EF086}">
      <p15:sldGuideLst>
        <p15:guide id="1" pos="396">
          <p15:clr>
            <a:srgbClr val="FBAE40"/>
          </p15:clr>
        </p15:guide>
        <p15:guide id="2" pos="5364">
          <p15:clr>
            <a:srgbClr val="FBAE40"/>
          </p15:clr>
        </p15:guide>
        <p15:guide id="3" orient="horz" pos="2850">
          <p15:clr>
            <a:srgbClr val="FBAE40"/>
          </p15:clr>
        </p15:guide>
        <p15:guide id="4" orient="horz" pos="38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4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4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3" name="Google Shape;43;p4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4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5" name="Google Shape;45;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4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8" name="Google Shape;48;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4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1" name="Google Shape;51;p4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2" name="Google Shape;52;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Us">
  <p:cSld name="CUSTOM_7">
    <p:spTree>
      <p:nvGrpSpPr>
        <p:cNvPr id="55" name="Shape 55"/>
        <p:cNvGrpSpPr/>
        <p:nvPr/>
      </p:nvGrpSpPr>
      <p:grpSpPr>
        <a:xfrm>
          <a:off x="0" y="0"/>
          <a:ext cx="0" cy="0"/>
          <a:chOff x="0" y="0"/>
          <a:chExt cx="0" cy="0"/>
        </a:xfrm>
      </p:grpSpPr>
      <p:sp>
        <p:nvSpPr>
          <p:cNvPr id="56" name="Google Shape;56;p46"/>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7" name="Google Shape;57;p46"/>
          <p:cNvSpPr/>
          <p:nvPr/>
        </p:nvSpPr>
        <p:spPr>
          <a:xfrm>
            <a:off x="5540542" y="0"/>
            <a:ext cx="3603600" cy="5143500"/>
          </a:xfrm>
          <a:prstGeom prst="rect">
            <a:avLst/>
          </a:prstGeom>
          <a:solidFill>
            <a:srgbClr val="0154FF"/>
          </a:solidFill>
          <a:ln>
            <a:noFill/>
          </a:ln>
        </p:spPr>
        <p:txBody>
          <a:bodyPr anchorCtr="0" anchor="ctr" bIns="17175" lIns="34325" spcFirstLastPara="1" rIns="34325" wrap="square" tIns="171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nvGrpSpPr>
          <p:cNvPr id="58" name="Google Shape;58;p46"/>
          <p:cNvGrpSpPr/>
          <p:nvPr/>
        </p:nvGrpSpPr>
        <p:grpSpPr>
          <a:xfrm>
            <a:off x="6165014" y="3522191"/>
            <a:ext cx="366051" cy="433229"/>
            <a:chOff x="6816725" y="7881937"/>
            <a:chExt cx="1203325" cy="1587501"/>
          </a:xfrm>
        </p:grpSpPr>
        <p:sp>
          <p:nvSpPr>
            <p:cNvPr id="59" name="Google Shape;59;p46"/>
            <p:cNvSpPr/>
            <p:nvPr/>
          </p:nvSpPr>
          <p:spPr>
            <a:xfrm>
              <a:off x="7250113" y="9223375"/>
              <a:ext cx="336551" cy="49213"/>
            </a:xfrm>
            <a:custGeom>
              <a:rect b="b" l="l" r="r" t="t"/>
              <a:pathLst>
                <a:path extrusionOk="0" h="132" w="900">
                  <a:moveTo>
                    <a:pt x="834" y="0"/>
                  </a:moveTo>
                  <a:cubicBezTo>
                    <a:pt x="65" y="0"/>
                    <a:pt x="65" y="0"/>
                    <a:pt x="65" y="0"/>
                  </a:cubicBezTo>
                  <a:cubicBezTo>
                    <a:pt x="29" y="0"/>
                    <a:pt x="0" y="30"/>
                    <a:pt x="0" y="66"/>
                  </a:cubicBezTo>
                  <a:cubicBezTo>
                    <a:pt x="0" y="102"/>
                    <a:pt x="29" y="132"/>
                    <a:pt x="65" y="132"/>
                  </a:cubicBezTo>
                  <a:cubicBezTo>
                    <a:pt x="834" y="132"/>
                    <a:pt x="834" y="132"/>
                    <a:pt x="834" y="132"/>
                  </a:cubicBezTo>
                  <a:cubicBezTo>
                    <a:pt x="871" y="132"/>
                    <a:pt x="900" y="102"/>
                    <a:pt x="900" y="66"/>
                  </a:cubicBezTo>
                  <a:cubicBezTo>
                    <a:pt x="900" y="30"/>
                    <a:pt x="871" y="0"/>
                    <a:pt x="834" y="0"/>
                  </a:cubicBezTo>
                  <a:close/>
                </a:path>
              </a:pathLst>
            </a:custGeom>
            <a:solidFill>
              <a:schemeClr val="lt1"/>
            </a:solidFill>
            <a:ln>
              <a:noFill/>
            </a:ln>
          </p:spPr>
          <p:txBody>
            <a:bodyPr anchorCtr="0" anchor="t" bIns="17175" lIns="34325" spcFirstLastPara="1" rIns="34325" wrap="square" tIns="171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0" name="Google Shape;60;p46"/>
            <p:cNvSpPr/>
            <p:nvPr/>
          </p:nvSpPr>
          <p:spPr>
            <a:xfrm>
              <a:off x="7281863" y="9321800"/>
              <a:ext cx="274639" cy="49213"/>
            </a:xfrm>
            <a:custGeom>
              <a:rect b="b" l="l" r="r" t="t"/>
              <a:pathLst>
                <a:path extrusionOk="0" h="133" w="731">
                  <a:moveTo>
                    <a:pt x="664" y="0"/>
                  </a:moveTo>
                  <a:cubicBezTo>
                    <a:pt x="66" y="0"/>
                    <a:pt x="66" y="0"/>
                    <a:pt x="66" y="0"/>
                  </a:cubicBezTo>
                  <a:cubicBezTo>
                    <a:pt x="30" y="0"/>
                    <a:pt x="0" y="30"/>
                    <a:pt x="0" y="66"/>
                  </a:cubicBezTo>
                  <a:cubicBezTo>
                    <a:pt x="0" y="103"/>
                    <a:pt x="30" y="133"/>
                    <a:pt x="66" y="133"/>
                  </a:cubicBezTo>
                  <a:cubicBezTo>
                    <a:pt x="664" y="133"/>
                    <a:pt x="664" y="133"/>
                    <a:pt x="664" y="133"/>
                  </a:cubicBezTo>
                  <a:cubicBezTo>
                    <a:pt x="700" y="133"/>
                    <a:pt x="731" y="103"/>
                    <a:pt x="731" y="66"/>
                  </a:cubicBezTo>
                  <a:cubicBezTo>
                    <a:pt x="731" y="30"/>
                    <a:pt x="700" y="0"/>
                    <a:pt x="664" y="0"/>
                  </a:cubicBezTo>
                  <a:close/>
                </a:path>
              </a:pathLst>
            </a:custGeom>
            <a:solidFill>
              <a:schemeClr val="lt1"/>
            </a:solidFill>
            <a:ln>
              <a:noFill/>
            </a:ln>
          </p:spPr>
          <p:txBody>
            <a:bodyPr anchorCtr="0" anchor="t" bIns="17175" lIns="34325" spcFirstLastPara="1" rIns="34325" wrap="square" tIns="171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1" name="Google Shape;61;p46"/>
            <p:cNvSpPr/>
            <p:nvPr/>
          </p:nvSpPr>
          <p:spPr>
            <a:xfrm>
              <a:off x="7392988" y="7881937"/>
              <a:ext cx="50800" cy="146050"/>
            </a:xfrm>
            <a:custGeom>
              <a:rect b="b" l="l" r="r" t="t"/>
              <a:pathLst>
                <a:path extrusionOk="0" h="389" w="132">
                  <a:moveTo>
                    <a:pt x="66" y="389"/>
                  </a:moveTo>
                  <a:cubicBezTo>
                    <a:pt x="103" y="389"/>
                    <a:pt x="132" y="359"/>
                    <a:pt x="132" y="322"/>
                  </a:cubicBezTo>
                  <a:cubicBezTo>
                    <a:pt x="132" y="66"/>
                    <a:pt x="132" y="66"/>
                    <a:pt x="132" y="66"/>
                  </a:cubicBezTo>
                  <a:cubicBezTo>
                    <a:pt x="132" y="30"/>
                    <a:pt x="103" y="0"/>
                    <a:pt x="66" y="0"/>
                  </a:cubicBezTo>
                  <a:cubicBezTo>
                    <a:pt x="30" y="0"/>
                    <a:pt x="0" y="30"/>
                    <a:pt x="0" y="66"/>
                  </a:cubicBezTo>
                  <a:cubicBezTo>
                    <a:pt x="0" y="322"/>
                    <a:pt x="0" y="322"/>
                    <a:pt x="0" y="322"/>
                  </a:cubicBezTo>
                  <a:cubicBezTo>
                    <a:pt x="0" y="359"/>
                    <a:pt x="30" y="389"/>
                    <a:pt x="66" y="389"/>
                  </a:cubicBezTo>
                  <a:close/>
                </a:path>
              </a:pathLst>
            </a:custGeom>
            <a:solidFill>
              <a:schemeClr val="lt1"/>
            </a:solidFill>
            <a:ln>
              <a:noFill/>
            </a:ln>
          </p:spPr>
          <p:txBody>
            <a:bodyPr anchorCtr="0" anchor="t" bIns="17175" lIns="34325" spcFirstLastPara="1" rIns="34325" wrap="square" tIns="171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2" name="Google Shape;62;p46"/>
            <p:cNvSpPr/>
            <p:nvPr/>
          </p:nvSpPr>
          <p:spPr>
            <a:xfrm>
              <a:off x="7313613" y="9420225"/>
              <a:ext cx="209551" cy="49213"/>
            </a:xfrm>
            <a:custGeom>
              <a:rect b="b" l="l" r="r" t="t"/>
              <a:pathLst>
                <a:path extrusionOk="0" h="132" w="560">
                  <a:moveTo>
                    <a:pt x="493" y="0"/>
                  </a:moveTo>
                  <a:cubicBezTo>
                    <a:pt x="66" y="0"/>
                    <a:pt x="66" y="0"/>
                    <a:pt x="66" y="0"/>
                  </a:cubicBezTo>
                  <a:cubicBezTo>
                    <a:pt x="30" y="0"/>
                    <a:pt x="0" y="29"/>
                    <a:pt x="0" y="66"/>
                  </a:cubicBezTo>
                  <a:cubicBezTo>
                    <a:pt x="0" y="102"/>
                    <a:pt x="30" y="132"/>
                    <a:pt x="66" y="132"/>
                  </a:cubicBezTo>
                  <a:cubicBezTo>
                    <a:pt x="493" y="132"/>
                    <a:pt x="493" y="132"/>
                    <a:pt x="493" y="132"/>
                  </a:cubicBezTo>
                  <a:cubicBezTo>
                    <a:pt x="530" y="132"/>
                    <a:pt x="560" y="102"/>
                    <a:pt x="560" y="66"/>
                  </a:cubicBezTo>
                  <a:cubicBezTo>
                    <a:pt x="560" y="29"/>
                    <a:pt x="530" y="0"/>
                    <a:pt x="493" y="0"/>
                  </a:cubicBezTo>
                  <a:close/>
                </a:path>
              </a:pathLst>
            </a:custGeom>
            <a:solidFill>
              <a:schemeClr val="lt1"/>
            </a:solidFill>
            <a:ln>
              <a:noFill/>
            </a:ln>
          </p:spPr>
          <p:txBody>
            <a:bodyPr anchorCtr="0" anchor="t" bIns="17175" lIns="34325" spcFirstLastPara="1" rIns="34325" wrap="square" tIns="171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3" name="Google Shape;63;p46"/>
            <p:cNvSpPr/>
            <p:nvPr/>
          </p:nvSpPr>
          <p:spPr>
            <a:xfrm>
              <a:off x="7673975" y="7967662"/>
              <a:ext cx="103188" cy="139700"/>
            </a:xfrm>
            <a:custGeom>
              <a:rect b="b" l="l" r="r" t="t"/>
              <a:pathLst>
                <a:path extrusionOk="0" h="372" w="278">
                  <a:moveTo>
                    <a:pt x="42" y="354"/>
                  </a:moveTo>
                  <a:cubicBezTo>
                    <a:pt x="74" y="372"/>
                    <a:pt x="114" y="361"/>
                    <a:pt x="133" y="330"/>
                  </a:cubicBezTo>
                  <a:cubicBezTo>
                    <a:pt x="260" y="108"/>
                    <a:pt x="260" y="108"/>
                    <a:pt x="260" y="108"/>
                  </a:cubicBezTo>
                  <a:cubicBezTo>
                    <a:pt x="278" y="77"/>
                    <a:pt x="268" y="37"/>
                    <a:pt x="236" y="18"/>
                  </a:cubicBezTo>
                  <a:cubicBezTo>
                    <a:pt x="204" y="0"/>
                    <a:pt x="164" y="11"/>
                    <a:pt x="147" y="43"/>
                  </a:cubicBezTo>
                  <a:cubicBezTo>
                    <a:pt x="18" y="264"/>
                    <a:pt x="18" y="264"/>
                    <a:pt x="18" y="264"/>
                  </a:cubicBezTo>
                  <a:cubicBezTo>
                    <a:pt x="0" y="296"/>
                    <a:pt x="11" y="336"/>
                    <a:pt x="42" y="354"/>
                  </a:cubicBezTo>
                  <a:close/>
                </a:path>
              </a:pathLst>
            </a:custGeom>
            <a:solidFill>
              <a:schemeClr val="lt1"/>
            </a:solidFill>
            <a:ln>
              <a:noFill/>
            </a:ln>
          </p:spPr>
          <p:txBody>
            <a:bodyPr anchorCtr="0" anchor="t" bIns="17175" lIns="34325" spcFirstLastPara="1" rIns="34325" wrap="square" tIns="171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4" name="Google Shape;64;p46"/>
            <p:cNvSpPr/>
            <p:nvPr/>
          </p:nvSpPr>
          <p:spPr>
            <a:xfrm>
              <a:off x="7059613" y="7967662"/>
              <a:ext cx="104775" cy="139700"/>
            </a:xfrm>
            <a:custGeom>
              <a:rect b="b" l="l" r="r" t="t"/>
              <a:pathLst>
                <a:path extrusionOk="0" h="372" w="279">
                  <a:moveTo>
                    <a:pt x="147" y="330"/>
                  </a:moveTo>
                  <a:cubicBezTo>
                    <a:pt x="165" y="361"/>
                    <a:pt x="206" y="372"/>
                    <a:pt x="236" y="354"/>
                  </a:cubicBezTo>
                  <a:cubicBezTo>
                    <a:pt x="268" y="336"/>
                    <a:pt x="279" y="296"/>
                    <a:pt x="261" y="264"/>
                  </a:cubicBezTo>
                  <a:cubicBezTo>
                    <a:pt x="133" y="43"/>
                    <a:pt x="133" y="43"/>
                    <a:pt x="133" y="43"/>
                  </a:cubicBezTo>
                  <a:cubicBezTo>
                    <a:pt x="115" y="11"/>
                    <a:pt x="74" y="0"/>
                    <a:pt x="43" y="18"/>
                  </a:cubicBezTo>
                  <a:cubicBezTo>
                    <a:pt x="12" y="37"/>
                    <a:pt x="0" y="77"/>
                    <a:pt x="19" y="108"/>
                  </a:cubicBezTo>
                  <a:lnTo>
                    <a:pt x="147" y="330"/>
                  </a:lnTo>
                  <a:close/>
                </a:path>
              </a:pathLst>
            </a:custGeom>
            <a:solidFill>
              <a:schemeClr val="lt1"/>
            </a:solidFill>
            <a:ln>
              <a:noFill/>
            </a:ln>
          </p:spPr>
          <p:txBody>
            <a:bodyPr anchorCtr="0" anchor="t" bIns="17175" lIns="34325" spcFirstLastPara="1" rIns="34325" wrap="square" tIns="171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5" name="Google Shape;65;p46"/>
            <p:cNvSpPr/>
            <p:nvPr/>
          </p:nvSpPr>
          <p:spPr>
            <a:xfrm>
              <a:off x="6816725" y="8208962"/>
              <a:ext cx="139700" cy="104775"/>
            </a:xfrm>
            <a:custGeom>
              <a:rect b="b" l="l" r="r" t="t"/>
              <a:pathLst>
                <a:path extrusionOk="0" h="278" w="372">
                  <a:moveTo>
                    <a:pt x="330" y="147"/>
                  </a:moveTo>
                  <a:cubicBezTo>
                    <a:pt x="108" y="18"/>
                    <a:pt x="108" y="18"/>
                    <a:pt x="108" y="18"/>
                  </a:cubicBezTo>
                  <a:cubicBezTo>
                    <a:pt x="76" y="0"/>
                    <a:pt x="36" y="11"/>
                    <a:pt x="18" y="42"/>
                  </a:cubicBezTo>
                  <a:cubicBezTo>
                    <a:pt x="0" y="74"/>
                    <a:pt x="10" y="114"/>
                    <a:pt x="42" y="133"/>
                  </a:cubicBezTo>
                  <a:cubicBezTo>
                    <a:pt x="264" y="260"/>
                    <a:pt x="264" y="260"/>
                    <a:pt x="264" y="260"/>
                  </a:cubicBezTo>
                  <a:cubicBezTo>
                    <a:pt x="296" y="278"/>
                    <a:pt x="336" y="268"/>
                    <a:pt x="354" y="236"/>
                  </a:cubicBezTo>
                  <a:cubicBezTo>
                    <a:pt x="372" y="204"/>
                    <a:pt x="361" y="164"/>
                    <a:pt x="330" y="147"/>
                  </a:cubicBezTo>
                  <a:close/>
                </a:path>
              </a:pathLst>
            </a:custGeom>
            <a:solidFill>
              <a:schemeClr val="lt1"/>
            </a:solidFill>
            <a:ln>
              <a:noFill/>
            </a:ln>
          </p:spPr>
          <p:txBody>
            <a:bodyPr anchorCtr="0" anchor="t" bIns="17175" lIns="34325" spcFirstLastPara="1" rIns="34325" wrap="square" tIns="171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6" name="Google Shape;66;p46"/>
            <p:cNvSpPr/>
            <p:nvPr/>
          </p:nvSpPr>
          <p:spPr>
            <a:xfrm>
              <a:off x="7880350" y="8208962"/>
              <a:ext cx="139700" cy="104775"/>
            </a:xfrm>
            <a:custGeom>
              <a:rect b="b" l="l" r="r" t="t"/>
              <a:pathLst>
                <a:path extrusionOk="0" h="278" w="372">
                  <a:moveTo>
                    <a:pt x="354" y="42"/>
                  </a:moveTo>
                  <a:cubicBezTo>
                    <a:pt x="336" y="11"/>
                    <a:pt x="296" y="0"/>
                    <a:pt x="264" y="18"/>
                  </a:cubicBezTo>
                  <a:cubicBezTo>
                    <a:pt x="43" y="147"/>
                    <a:pt x="43" y="147"/>
                    <a:pt x="43" y="147"/>
                  </a:cubicBezTo>
                  <a:cubicBezTo>
                    <a:pt x="11" y="164"/>
                    <a:pt x="0" y="204"/>
                    <a:pt x="18" y="236"/>
                  </a:cubicBezTo>
                  <a:cubicBezTo>
                    <a:pt x="36" y="268"/>
                    <a:pt x="77" y="278"/>
                    <a:pt x="108" y="260"/>
                  </a:cubicBezTo>
                  <a:cubicBezTo>
                    <a:pt x="330" y="133"/>
                    <a:pt x="330" y="133"/>
                    <a:pt x="330" y="133"/>
                  </a:cubicBezTo>
                  <a:cubicBezTo>
                    <a:pt x="361" y="114"/>
                    <a:pt x="372" y="74"/>
                    <a:pt x="354" y="42"/>
                  </a:cubicBezTo>
                  <a:close/>
                </a:path>
              </a:pathLst>
            </a:custGeom>
            <a:solidFill>
              <a:schemeClr val="lt1"/>
            </a:solidFill>
            <a:ln>
              <a:noFill/>
            </a:ln>
          </p:spPr>
          <p:txBody>
            <a:bodyPr anchorCtr="0" anchor="t" bIns="17175" lIns="34325" spcFirstLastPara="1" rIns="34325" wrap="square" tIns="171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7" name="Google Shape;67;p46"/>
            <p:cNvSpPr/>
            <p:nvPr/>
          </p:nvSpPr>
          <p:spPr>
            <a:xfrm>
              <a:off x="7240588" y="8516937"/>
              <a:ext cx="357188" cy="536573"/>
            </a:xfrm>
            <a:custGeom>
              <a:rect b="b" l="l" r="r" t="t"/>
              <a:pathLst>
                <a:path extrusionOk="0" h="1427" w="951">
                  <a:moveTo>
                    <a:pt x="948" y="48"/>
                  </a:moveTo>
                  <a:cubicBezTo>
                    <a:pt x="948" y="47"/>
                    <a:pt x="948" y="46"/>
                    <a:pt x="948" y="45"/>
                  </a:cubicBezTo>
                  <a:cubicBezTo>
                    <a:pt x="946" y="40"/>
                    <a:pt x="943" y="35"/>
                    <a:pt x="939" y="30"/>
                  </a:cubicBezTo>
                  <a:cubicBezTo>
                    <a:pt x="938" y="28"/>
                    <a:pt x="938" y="26"/>
                    <a:pt x="936" y="25"/>
                  </a:cubicBezTo>
                  <a:cubicBezTo>
                    <a:pt x="931" y="18"/>
                    <a:pt x="925" y="13"/>
                    <a:pt x="918" y="9"/>
                  </a:cubicBezTo>
                  <a:cubicBezTo>
                    <a:pt x="917" y="9"/>
                    <a:pt x="917" y="9"/>
                    <a:pt x="917" y="8"/>
                  </a:cubicBezTo>
                  <a:cubicBezTo>
                    <a:pt x="917" y="8"/>
                    <a:pt x="917" y="8"/>
                    <a:pt x="917" y="8"/>
                  </a:cubicBezTo>
                  <a:cubicBezTo>
                    <a:pt x="911" y="5"/>
                    <a:pt x="904" y="3"/>
                    <a:pt x="896" y="1"/>
                  </a:cubicBezTo>
                  <a:cubicBezTo>
                    <a:pt x="895" y="1"/>
                    <a:pt x="893" y="0"/>
                    <a:pt x="892" y="0"/>
                  </a:cubicBezTo>
                  <a:cubicBezTo>
                    <a:pt x="888" y="0"/>
                    <a:pt x="884" y="1"/>
                    <a:pt x="880" y="1"/>
                  </a:cubicBezTo>
                  <a:cubicBezTo>
                    <a:pt x="875" y="2"/>
                    <a:pt x="871" y="1"/>
                    <a:pt x="866" y="3"/>
                  </a:cubicBezTo>
                  <a:cubicBezTo>
                    <a:pt x="866" y="3"/>
                    <a:pt x="865" y="3"/>
                    <a:pt x="865" y="3"/>
                  </a:cubicBezTo>
                  <a:cubicBezTo>
                    <a:pt x="819" y="18"/>
                    <a:pt x="779" y="38"/>
                    <a:pt x="742" y="56"/>
                  </a:cubicBezTo>
                  <a:cubicBezTo>
                    <a:pt x="739" y="58"/>
                    <a:pt x="739" y="58"/>
                    <a:pt x="739" y="58"/>
                  </a:cubicBezTo>
                  <a:cubicBezTo>
                    <a:pt x="681" y="87"/>
                    <a:pt x="633" y="110"/>
                    <a:pt x="598" y="81"/>
                  </a:cubicBezTo>
                  <a:cubicBezTo>
                    <a:pt x="516" y="15"/>
                    <a:pt x="516" y="15"/>
                    <a:pt x="516" y="15"/>
                  </a:cubicBezTo>
                  <a:cubicBezTo>
                    <a:pt x="515" y="14"/>
                    <a:pt x="514" y="13"/>
                    <a:pt x="513" y="13"/>
                  </a:cubicBezTo>
                  <a:cubicBezTo>
                    <a:pt x="508" y="9"/>
                    <a:pt x="503" y="7"/>
                    <a:pt x="497" y="5"/>
                  </a:cubicBezTo>
                  <a:cubicBezTo>
                    <a:pt x="495" y="4"/>
                    <a:pt x="492" y="3"/>
                    <a:pt x="489" y="2"/>
                  </a:cubicBezTo>
                  <a:cubicBezTo>
                    <a:pt x="484" y="1"/>
                    <a:pt x="479" y="1"/>
                    <a:pt x="474" y="1"/>
                  </a:cubicBezTo>
                  <a:cubicBezTo>
                    <a:pt x="470" y="1"/>
                    <a:pt x="467" y="1"/>
                    <a:pt x="464" y="2"/>
                  </a:cubicBezTo>
                  <a:cubicBezTo>
                    <a:pt x="459" y="3"/>
                    <a:pt x="454" y="4"/>
                    <a:pt x="449" y="6"/>
                  </a:cubicBezTo>
                  <a:cubicBezTo>
                    <a:pt x="446" y="7"/>
                    <a:pt x="443" y="9"/>
                    <a:pt x="440" y="11"/>
                  </a:cubicBezTo>
                  <a:cubicBezTo>
                    <a:pt x="438" y="12"/>
                    <a:pt x="436" y="13"/>
                    <a:pt x="434" y="15"/>
                  </a:cubicBezTo>
                  <a:cubicBezTo>
                    <a:pt x="352" y="81"/>
                    <a:pt x="352" y="81"/>
                    <a:pt x="352" y="81"/>
                  </a:cubicBezTo>
                  <a:cubicBezTo>
                    <a:pt x="316" y="110"/>
                    <a:pt x="269" y="87"/>
                    <a:pt x="212" y="58"/>
                  </a:cubicBezTo>
                  <a:cubicBezTo>
                    <a:pt x="207" y="56"/>
                    <a:pt x="207" y="56"/>
                    <a:pt x="207" y="56"/>
                  </a:cubicBezTo>
                  <a:cubicBezTo>
                    <a:pt x="171" y="38"/>
                    <a:pt x="132" y="18"/>
                    <a:pt x="85" y="3"/>
                  </a:cubicBezTo>
                  <a:cubicBezTo>
                    <a:pt x="76" y="0"/>
                    <a:pt x="67" y="0"/>
                    <a:pt x="58" y="1"/>
                  </a:cubicBezTo>
                  <a:cubicBezTo>
                    <a:pt x="58" y="1"/>
                    <a:pt x="57" y="1"/>
                    <a:pt x="57" y="1"/>
                  </a:cubicBezTo>
                  <a:cubicBezTo>
                    <a:pt x="49" y="2"/>
                    <a:pt x="41" y="4"/>
                    <a:pt x="34" y="8"/>
                  </a:cubicBezTo>
                  <a:cubicBezTo>
                    <a:pt x="34" y="8"/>
                    <a:pt x="33" y="8"/>
                    <a:pt x="33" y="8"/>
                  </a:cubicBezTo>
                  <a:cubicBezTo>
                    <a:pt x="31" y="10"/>
                    <a:pt x="30" y="12"/>
                    <a:pt x="28" y="13"/>
                  </a:cubicBezTo>
                  <a:cubicBezTo>
                    <a:pt x="23" y="16"/>
                    <a:pt x="18" y="20"/>
                    <a:pt x="15" y="24"/>
                  </a:cubicBezTo>
                  <a:cubicBezTo>
                    <a:pt x="11" y="28"/>
                    <a:pt x="9" y="33"/>
                    <a:pt x="7" y="38"/>
                  </a:cubicBezTo>
                  <a:cubicBezTo>
                    <a:pt x="5" y="41"/>
                    <a:pt x="3" y="43"/>
                    <a:pt x="2" y="45"/>
                  </a:cubicBezTo>
                  <a:cubicBezTo>
                    <a:pt x="2" y="46"/>
                    <a:pt x="2" y="46"/>
                    <a:pt x="2" y="47"/>
                  </a:cubicBezTo>
                  <a:cubicBezTo>
                    <a:pt x="0" y="54"/>
                    <a:pt x="0" y="61"/>
                    <a:pt x="0" y="69"/>
                  </a:cubicBezTo>
                  <a:cubicBezTo>
                    <a:pt x="0" y="70"/>
                    <a:pt x="0" y="71"/>
                    <a:pt x="0" y="72"/>
                  </a:cubicBezTo>
                  <a:cubicBezTo>
                    <a:pt x="0" y="76"/>
                    <a:pt x="2" y="80"/>
                    <a:pt x="3" y="84"/>
                  </a:cubicBezTo>
                  <a:cubicBezTo>
                    <a:pt x="4" y="88"/>
                    <a:pt x="5" y="93"/>
                    <a:pt x="7" y="97"/>
                  </a:cubicBezTo>
                  <a:cubicBezTo>
                    <a:pt x="8" y="97"/>
                    <a:pt x="8" y="98"/>
                    <a:pt x="8" y="98"/>
                  </a:cubicBezTo>
                  <a:cubicBezTo>
                    <a:pt x="128" y="316"/>
                    <a:pt x="196" y="492"/>
                    <a:pt x="234" y="682"/>
                  </a:cubicBezTo>
                  <a:cubicBezTo>
                    <a:pt x="273" y="875"/>
                    <a:pt x="281" y="1083"/>
                    <a:pt x="281" y="1361"/>
                  </a:cubicBezTo>
                  <a:cubicBezTo>
                    <a:pt x="281" y="1398"/>
                    <a:pt x="310" y="1427"/>
                    <a:pt x="347" y="1427"/>
                  </a:cubicBezTo>
                  <a:cubicBezTo>
                    <a:pt x="383" y="1427"/>
                    <a:pt x="413" y="1398"/>
                    <a:pt x="413" y="1361"/>
                  </a:cubicBezTo>
                  <a:cubicBezTo>
                    <a:pt x="413" y="1073"/>
                    <a:pt x="404" y="857"/>
                    <a:pt x="364" y="657"/>
                  </a:cubicBezTo>
                  <a:cubicBezTo>
                    <a:pt x="334" y="505"/>
                    <a:pt x="286" y="362"/>
                    <a:pt x="211" y="203"/>
                  </a:cubicBezTo>
                  <a:cubicBezTo>
                    <a:pt x="286" y="236"/>
                    <a:pt x="355" y="249"/>
                    <a:pt x="436" y="183"/>
                  </a:cubicBezTo>
                  <a:cubicBezTo>
                    <a:pt x="475" y="151"/>
                    <a:pt x="475" y="151"/>
                    <a:pt x="475" y="151"/>
                  </a:cubicBezTo>
                  <a:cubicBezTo>
                    <a:pt x="515" y="183"/>
                    <a:pt x="515" y="183"/>
                    <a:pt x="515" y="183"/>
                  </a:cubicBezTo>
                  <a:cubicBezTo>
                    <a:pt x="595" y="249"/>
                    <a:pt x="665" y="237"/>
                    <a:pt x="740" y="204"/>
                  </a:cubicBezTo>
                  <a:cubicBezTo>
                    <a:pt x="664" y="362"/>
                    <a:pt x="616" y="505"/>
                    <a:pt x="586" y="657"/>
                  </a:cubicBezTo>
                  <a:cubicBezTo>
                    <a:pt x="546" y="858"/>
                    <a:pt x="538" y="1073"/>
                    <a:pt x="537" y="1361"/>
                  </a:cubicBezTo>
                  <a:cubicBezTo>
                    <a:pt x="537" y="1398"/>
                    <a:pt x="567" y="1427"/>
                    <a:pt x="603" y="1427"/>
                  </a:cubicBezTo>
                  <a:cubicBezTo>
                    <a:pt x="639" y="1427"/>
                    <a:pt x="669" y="1398"/>
                    <a:pt x="669" y="1361"/>
                  </a:cubicBezTo>
                  <a:cubicBezTo>
                    <a:pt x="669" y="1083"/>
                    <a:pt x="677" y="875"/>
                    <a:pt x="715" y="682"/>
                  </a:cubicBezTo>
                  <a:cubicBezTo>
                    <a:pt x="754" y="492"/>
                    <a:pt x="822" y="316"/>
                    <a:pt x="943" y="98"/>
                  </a:cubicBezTo>
                  <a:cubicBezTo>
                    <a:pt x="943" y="97"/>
                    <a:pt x="943" y="97"/>
                    <a:pt x="943" y="97"/>
                  </a:cubicBezTo>
                  <a:cubicBezTo>
                    <a:pt x="946" y="92"/>
                    <a:pt x="947" y="86"/>
                    <a:pt x="948" y="80"/>
                  </a:cubicBezTo>
                  <a:cubicBezTo>
                    <a:pt x="949" y="78"/>
                    <a:pt x="950" y="75"/>
                    <a:pt x="950" y="73"/>
                  </a:cubicBezTo>
                  <a:cubicBezTo>
                    <a:pt x="951" y="65"/>
                    <a:pt x="950" y="57"/>
                    <a:pt x="948" y="48"/>
                  </a:cubicBezTo>
                  <a:cubicBezTo>
                    <a:pt x="948" y="48"/>
                    <a:pt x="948" y="48"/>
                    <a:pt x="948" y="48"/>
                  </a:cubicBezTo>
                  <a:close/>
                </a:path>
              </a:pathLst>
            </a:custGeom>
            <a:solidFill>
              <a:schemeClr val="lt1"/>
            </a:solidFill>
            <a:ln>
              <a:noFill/>
            </a:ln>
          </p:spPr>
          <p:txBody>
            <a:bodyPr anchorCtr="0" anchor="t" bIns="17175" lIns="34325" spcFirstLastPara="1" rIns="34325" wrap="square" tIns="171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8" name="Google Shape;68;p46"/>
            <p:cNvSpPr/>
            <p:nvPr/>
          </p:nvSpPr>
          <p:spPr>
            <a:xfrm>
              <a:off x="6977063" y="8139112"/>
              <a:ext cx="882651" cy="1025527"/>
            </a:xfrm>
            <a:custGeom>
              <a:rect b="b" l="l" r="r" t="t"/>
              <a:pathLst>
                <a:path extrusionOk="0" h="2737" w="2353">
                  <a:moveTo>
                    <a:pt x="1626" y="90"/>
                  </a:moveTo>
                  <a:cubicBezTo>
                    <a:pt x="1487" y="32"/>
                    <a:pt x="1335" y="0"/>
                    <a:pt x="1176" y="0"/>
                  </a:cubicBezTo>
                  <a:cubicBezTo>
                    <a:pt x="1017" y="0"/>
                    <a:pt x="865" y="32"/>
                    <a:pt x="726" y="90"/>
                  </a:cubicBezTo>
                  <a:cubicBezTo>
                    <a:pt x="582" y="150"/>
                    <a:pt x="453" y="236"/>
                    <a:pt x="344" y="345"/>
                  </a:cubicBezTo>
                  <a:cubicBezTo>
                    <a:pt x="237" y="452"/>
                    <a:pt x="150" y="581"/>
                    <a:pt x="91" y="724"/>
                  </a:cubicBezTo>
                  <a:cubicBezTo>
                    <a:pt x="89" y="727"/>
                    <a:pt x="89" y="727"/>
                    <a:pt x="89" y="727"/>
                  </a:cubicBezTo>
                  <a:cubicBezTo>
                    <a:pt x="31" y="865"/>
                    <a:pt x="0" y="1017"/>
                    <a:pt x="0" y="1177"/>
                  </a:cubicBezTo>
                  <a:cubicBezTo>
                    <a:pt x="0" y="1303"/>
                    <a:pt x="20" y="1426"/>
                    <a:pt x="58" y="1541"/>
                  </a:cubicBezTo>
                  <a:cubicBezTo>
                    <a:pt x="96" y="1660"/>
                    <a:pt x="154" y="1771"/>
                    <a:pt x="226" y="1870"/>
                  </a:cubicBezTo>
                  <a:cubicBezTo>
                    <a:pt x="350" y="2040"/>
                    <a:pt x="450" y="2149"/>
                    <a:pt x="527" y="2233"/>
                  </a:cubicBezTo>
                  <a:cubicBezTo>
                    <a:pt x="664" y="2384"/>
                    <a:pt x="726" y="2451"/>
                    <a:pt x="726" y="2671"/>
                  </a:cubicBezTo>
                  <a:cubicBezTo>
                    <a:pt x="726" y="2708"/>
                    <a:pt x="755" y="2737"/>
                    <a:pt x="792" y="2737"/>
                  </a:cubicBezTo>
                  <a:cubicBezTo>
                    <a:pt x="1566" y="2737"/>
                    <a:pt x="1566" y="2737"/>
                    <a:pt x="1566" y="2737"/>
                  </a:cubicBezTo>
                  <a:cubicBezTo>
                    <a:pt x="1603" y="2737"/>
                    <a:pt x="1632" y="2708"/>
                    <a:pt x="1632" y="2671"/>
                  </a:cubicBezTo>
                  <a:cubicBezTo>
                    <a:pt x="1632" y="2449"/>
                    <a:pt x="1692" y="2382"/>
                    <a:pt x="1830" y="2230"/>
                  </a:cubicBezTo>
                  <a:cubicBezTo>
                    <a:pt x="1907" y="2145"/>
                    <a:pt x="2005" y="2036"/>
                    <a:pt x="2127" y="1870"/>
                  </a:cubicBezTo>
                  <a:cubicBezTo>
                    <a:pt x="2199" y="1771"/>
                    <a:pt x="2256" y="1660"/>
                    <a:pt x="2295" y="1541"/>
                  </a:cubicBezTo>
                  <a:cubicBezTo>
                    <a:pt x="2333" y="1426"/>
                    <a:pt x="2353" y="1304"/>
                    <a:pt x="2353" y="1177"/>
                  </a:cubicBezTo>
                  <a:cubicBezTo>
                    <a:pt x="2353" y="852"/>
                    <a:pt x="2221" y="557"/>
                    <a:pt x="2008" y="345"/>
                  </a:cubicBezTo>
                  <a:cubicBezTo>
                    <a:pt x="1900" y="236"/>
                    <a:pt x="1770" y="149"/>
                    <a:pt x="1626" y="90"/>
                  </a:cubicBezTo>
                  <a:close/>
                  <a:moveTo>
                    <a:pt x="2169" y="1501"/>
                  </a:moveTo>
                  <a:cubicBezTo>
                    <a:pt x="2135" y="1607"/>
                    <a:pt x="2084" y="1705"/>
                    <a:pt x="2020" y="1792"/>
                  </a:cubicBezTo>
                  <a:cubicBezTo>
                    <a:pt x="1901" y="1955"/>
                    <a:pt x="1806" y="2060"/>
                    <a:pt x="1732" y="2142"/>
                  </a:cubicBezTo>
                  <a:cubicBezTo>
                    <a:pt x="1585" y="2305"/>
                    <a:pt x="1513" y="2385"/>
                    <a:pt x="1501" y="2606"/>
                  </a:cubicBezTo>
                  <a:cubicBezTo>
                    <a:pt x="856" y="2606"/>
                    <a:pt x="856" y="2606"/>
                    <a:pt x="856" y="2606"/>
                  </a:cubicBezTo>
                  <a:cubicBezTo>
                    <a:pt x="845" y="2386"/>
                    <a:pt x="771" y="2306"/>
                    <a:pt x="625" y="2145"/>
                  </a:cubicBezTo>
                  <a:cubicBezTo>
                    <a:pt x="625" y="2145"/>
                    <a:pt x="625" y="2145"/>
                    <a:pt x="625" y="2145"/>
                  </a:cubicBezTo>
                  <a:cubicBezTo>
                    <a:pt x="549" y="2062"/>
                    <a:pt x="452" y="1956"/>
                    <a:pt x="332" y="1792"/>
                  </a:cubicBezTo>
                  <a:cubicBezTo>
                    <a:pt x="268" y="1705"/>
                    <a:pt x="218" y="1606"/>
                    <a:pt x="183" y="1500"/>
                  </a:cubicBezTo>
                  <a:cubicBezTo>
                    <a:pt x="150" y="1399"/>
                    <a:pt x="131" y="1290"/>
                    <a:pt x="131" y="1177"/>
                  </a:cubicBezTo>
                  <a:cubicBezTo>
                    <a:pt x="131" y="1035"/>
                    <a:pt x="160" y="900"/>
                    <a:pt x="211" y="777"/>
                  </a:cubicBezTo>
                  <a:cubicBezTo>
                    <a:pt x="212" y="774"/>
                    <a:pt x="212" y="774"/>
                    <a:pt x="212" y="774"/>
                  </a:cubicBezTo>
                  <a:cubicBezTo>
                    <a:pt x="265" y="648"/>
                    <a:pt x="342" y="534"/>
                    <a:pt x="438" y="438"/>
                  </a:cubicBezTo>
                  <a:cubicBezTo>
                    <a:pt x="534" y="342"/>
                    <a:pt x="649" y="264"/>
                    <a:pt x="777" y="211"/>
                  </a:cubicBezTo>
                  <a:cubicBezTo>
                    <a:pt x="899" y="160"/>
                    <a:pt x="1034" y="132"/>
                    <a:pt x="1176" y="132"/>
                  </a:cubicBezTo>
                  <a:cubicBezTo>
                    <a:pt x="1318" y="132"/>
                    <a:pt x="1453" y="160"/>
                    <a:pt x="1576" y="211"/>
                  </a:cubicBezTo>
                  <a:cubicBezTo>
                    <a:pt x="1703" y="264"/>
                    <a:pt x="1818" y="342"/>
                    <a:pt x="1915" y="438"/>
                  </a:cubicBezTo>
                  <a:cubicBezTo>
                    <a:pt x="2103" y="627"/>
                    <a:pt x="2220" y="888"/>
                    <a:pt x="2220" y="1177"/>
                  </a:cubicBezTo>
                  <a:cubicBezTo>
                    <a:pt x="2220" y="1290"/>
                    <a:pt x="2202" y="1399"/>
                    <a:pt x="2169" y="1501"/>
                  </a:cubicBezTo>
                  <a:close/>
                </a:path>
              </a:pathLst>
            </a:custGeom>
            <a:solidFill>
              <a:schemeClr val="lt1"/>
            </a:solidFill>
            <a:ln>
              <a:noFill/>
            </a:ln>
          </p:spPr>
          <p:txBody>
            <a:bodyPr anchorCtr="0" anchor="t" bIns="17175" lIns="34325" spcFirstLastPara="1" rIns="34325" wrap="square" tIns="171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9" name="Google Shape;69;p46"/>
            <p:cNvSpPr/>
            <p:nvPr/>
          </p:nvSpPr>
          <p:spPr>
            <a:xfrm>
              <a:off x="7089775" y="8543925"/>
              <a:ext cx="76200" cy="171450"/>
            </a:xfrm>
            <a:custGeom>
              <a:rect b="b" l="l" r="r" t="t"/>
              <a:pathLst>
                <a:path extrusionOk="0" h="457" w="205">
                  <a:moveTo>
                    <a:pt x="148" y="216"/>
                  </a:moveTo>
                  <a:cubicBezTo>
                    <a:pt x="138" y="169"/>
                    <a:pt x="133" y="119"/>
                    <a:pt x="133" y="67"/>
                  </a:cubicBezTo>
                  <a:cubicBezTo>
                    <a:pt x="133" y="31"/>
                    <a:pt x="103" y="0"/>
                    <a:pt x="67" y="0"/>
                  </a:cubicBezTo>
                  <a:cubicBezTo>
                    <a:pt x="30" y="0"/>
                    <a:pt x="0" y="31"/>
                    <a:pt x="0" y="67"/>
                  </a:cubicBezTo>
                  <a:cubicBezTo>
                    <a:pt x="0" y="125"/>
                    <a:pt x="6" y="184"/>
                    <a:pt x="18" y="241"/>
                  </a:cubicBezTo>
                  <a:cubicBezTo>
                    <a:pt x="30" y="299"/>
                    <a:pt x="48" y="355"/>
                    <a:pt x="70" y="408"/>
                  </a:cubicBezTo>
                  <a:cubicBezTo>
                    <a:pt x="84" y="442"/>
                    <a:pt x="122" y="457"/>
                    <a:pt x="156" y="443"/>
                  </a:cubicBezTo>
                  <a:cubicBezTo>
                    <a:pt x="189" y="429"/>
                    <a:pt x="205" y="390"/>
                    <a:pt x="191" y="357"/>
                  </a:cubicBezTo>
                  <a:cubicBezTo>
                    <a:pt x="172" y="312"/>
                    <a:pt x="157" y="264"/>
                    <a:pt x="148" y="216"/>
                  </a:cubicBezTo>
                  <a:close/>
                </a:path>
              </a:pathLst>
            </a:custGeom>
            <a:solidFill>
              <a:schemeClr val="lt1"/>
            </a:solidFill>
            <a:ln>
              <a:noFill/>
            </a:ln>
          </p:spPr>
          <p:txBody>
            <a:bodyPr anchorCtr="0" anchor="t" bIns="17175" lIns="34325" spcFirstLastPara="1" rIns="34325" wrap="square" tIns="171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 name="Google Shape;70;p46"/>
            <p:cNvSpPr/>
            <p:nvPr/>
          </p:nvSpPr>
          <p:spPr>
            <a:xfrm>
              <a:off x="7110413" y="8239125"/>
              <a:ext cx="333375" cy="239713"/>
            </a:xfrm>
            <a:custGeom>
              <a:rect b="b" l="l" r="r" t="t"/>
              <a:pathLst>
                <a:path extrusionOk="0" h="636" w="889">
                  <a:moveTo>
                    <a:pt x="532" y="190"/>
                  </a:moveTo>
                  <a:cubicBezTo>
                    <a:pt x="578" y="172"/>
                    <a:pt x="625" y="157"/>
                    <a:pt x="675" y="147"/>
                  </a:cubicBezTo>
                  <a:cubicBezTo>
                    <a:pt x="722" y="137"/>
                    <a:pt x="771" y="133"/>
                    <a:pt x="823" y="133"/>
                  </a:cubicBezTo>
                  <a:cubicBezTo>
                    <a:pt x="860" y="133"/>
                    <a:pt x="889" y="103"/>
                    <a:pt x="889" y="67"/>
                  </a:cubicBezTo>
                  <a:cubicBezTo>
                    <a:pt x="889" y="30"/>
                    <a:pt x="860" y="0"/>
                    <a:pt x="823" y="0"/>
                  </a:cubicBezTo>
                  <a:cubicBezTo>
                    <a:pt x="765" y="0"/>
                    <a:pt x="706" y="6"/>
                    <a:pt x="649" y="18"/>
                  </a:cubicBezTo>
                  <a:cubicBezTo>
                    <a:pt x="590" y="30"/>
                    <a:pt x="535" y="47"/>
                    <a:pt x="481" y="69"/>
                  </a:cubicBezTo>
                  <a:cubicBezTo>
                    <a:pt x="429" y="92"/>
                    <a:pt x="379" y="119"/>
                    <a:pt x="333" y="149"/>
                  </a:cubicBezTo>
                  <a:cubicBezTo>
                    <a:pt x="333" y="150"/>
                    <a:pt x="333" y="150"/>
                    <a:pt x="333" y="150"/>
                  </a:cubicBezTo>
                  <a:cubicBezTo>
                    <a:pt x="285" y="182"/>
                    <a:pt x="241" y="218"/>
                    <a:pt x="202" y="257"/>
                  </a:cubicBezTo>
                  <a:cubicBezTo>
                    <a:pt x="163" y="297"/>
                    <a:pt x="127" y="340"/>
                    <a:pt x="95" y="387"/>
                  </a:cubicBezTo>
                  <a:cubicBezTo>
                    <a:pt x="95" y="387"/>
                    <a:pt x="95" y="387"/>
                    <a:pt x="95" y="387"/>
                  </a:cubicBezTo>
                  <a:cubicBezTo>
                    <a:pt x="95" y="388"/>
                    <a:pt x="95" y="388"/>
                    <a:pt x="95" y="388"/>
                  </a:cubicBezTo>
                  <a:cubicBezTo>
                    <a:pt x="64" y="434"/>
                    <a:pt x="37" y="484"/>
                    <a:pt x="15" y="536"/>
                  </a:cubicBezTo>
                  <a:cubicBezTo>
                    <a:pt x="0" y="570"/>
                    <a:pt x="16" y="608"/>
                    <a:pt x="50" y="622"/>
                  </a:cubicBezTo>
                  <a:cubicBezTo>
                    <a:pt x="83" y="636"/>
                    <a:pt x="122" y="621"/>
                    <a:pt x="136" y="587"/>
                  </a:cubicBezTo>
                  <a:cubicBezTo>
                    <a:pt x="155" y="543"/>
                    <a:pt x="178" y="501"/>
                    <a:pt x="204" y="462"/>
                  </a:cubicBezTo>
                  <a:cubicBezTo>
                    <a:pt x="231" y="422"/>
                    <a:pt x="262" y="385"/>
                    <a:pt x="296" y="350"/>
                  </a:cubicBezTo>
                  <a:cubicBezTo>
                    <a:pt x="331" y="316"/>
                    <a:pt x="368" y="285"/>
                    <a:pt x="407" y="259"/>
                  </a:cubicBezTo>
                  <a:cubicBezTo>
                    <a:pt x="447" y="232"/>
                    <a:pt x="489" y="209"/>
                    <a:pt x="532" y="190"/>
                  </a:cubicBezTo>
                  <a:close/>
                </a:path>
              </a:pathLst>
            </a:custGeom>
            <a:solidFill>
              <a:schemeClr val="lt1"/>
            </a:solidFill>
            <a:ln>
              <a:noFill/>
            </a:ln>
          </p:spPr>
          <p:txBody>
            <a:bodyPr anchorCtr="0" anchor="t" bIns="17175" lIns="34325" spcFirstLastPara="1" rIns="34325" wrap="square" tIns="171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71" name="Google Shape;71;p46"/>
          <p:cNvSpPr txBox="1"/>
          <p:nvPr/>
        </p:nvSpPr>
        <p:spPr>
          <a:xfrm>
            <a:off x="6887758" y="1193436"/>
            <a:ext cx="1824600" cy="369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Manrope SemiBold"/>
                <a:ea typeface="Manrope SemiBold"/>
                <a:cs typeface="Manrope SemiBold"/>
                <a:sym typeface="Manrope SemiBold"/>
              </a:rPr>
              <a:t>Call</a:t>
            </a:r>
            <a:r>
              <a:rPr b="0" i="0" lang="en" sz="1200" u="none" cap="none" strike="noStrike">
                <a:solidFill>
                  <a:srgbClr val="000000"/>
                </a:solidFill>
                <a:latin typeface="Manrope"/>
                <a:ea typeface="Manrope"/>
                <a:cs typeface="Manrope"/>
                <a:sym typeface="Manrope"/>
              </a:rPr>
              <a:t> </a:t>
            </a:r>
            <a:r>
              <a:rPr b="0" i="0" lang="en" sz="1200" u="none" cap="none" strike="noStrike">
                <a:solidFill>
                  <a:schemeClr val="lt1"/>
                </a:solidFill>
                <a:latin typeface="Manrope SemiBold"/>
                <a:ea typeface="Manrope SemiBold"/>
                <a:cs typeface="Manrope SemiBold"/>
                <a:sym typeface="Manrope SemiBold"/>
              </a:rPr>
              <a:t>Us</a:t>
            </a:r>
            <a:endParaRPr b="0" i="0" sz="1200" u="none" cap="none" strike="noStrike">
              <a:solidFill>
                <a:schemeClr val="lt1"/>
              </a:solidFill>
              <a:latin typeface="Manrope SemiBold"/>
              <a:ea typeface="Manrope SemiBold"/>
              <a:cs typeface="Manrope SemiBold"/>
              <a:sym typeface="Manrope SemiBold"/>
            </a:endParaRPr>
          </a:p>
        </p:txBody>
      </p:sp>
      <p:sp>
        <p:nvSpPr>
          <p:cNvPr id="72" name="Google Shape;72;p46"/>
          <p:cNvSpPr txBox="1"/>
          <p:nvPr/>
        </p:nvSpPr>
        <p:spPr>
          <a:xfrm>
            <a:off x="693978" y="731386"/>
            <a:ext cx="4162500" cy="1038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400"/>
              <a:buFont typeface="Arial"/>
              <a:buNone/>
            </a:pPr>
            <a:r>
              <a:rPr b="1" i="0" lang="en" sz="3200" u="none" cap="none" strike="noStrike">
                <a:solidFill>
                  <a:srgbClr val="000000"/>
                </a:solidFill>
                <a:latin typeface="Manrope"/>
                <a:ea typeface="Manrope"/>
                <a:cs typeface="Manrope"/>
                <a:sym typeface="Manrope"/>
              </a:rPr>
              <a:t>We look forward to working</a:t>
            </a:r>
            <a:r>
              <a:rPr b="1" i="0" lang="en" sz="3200" u="none" cap="none" strike="noStrike">
                <a:solidFill>
                  <a:srgbClr val="0154FF"/>
                </a:solidFill>
                <a:latin typeface="Manrope"/>
                <a:ea typeface="Manrope"/>
                <a:cs typeface="Manrope"/>
                <a:sym typeface="Manrope"/>
              </a:rPr>
              <a:t> with you.</a:t>
            </a:r>
            <a:endParaRPr b="1" i="0" sz="3200" u="none" cap="none" strike="noStrike">
              <a:solidFill>
                <a:srgbClr val="0154FF"/>
              </a:solidFill>
              <a:latin typeface="Manrope"/>
              <a:ea typeface="Manrope"/>
              <a:cs typeface="Manrope"/>
              <a:sym typeface="Manrope"/>
            </a:endParaRPr>
          </a:p>
        </p:txBody>
      </p:sp>
      <p:sp>
        <p:nvSpPr>
          <p:cNvPr id="73" name="Google Shape;73;p46"/>
          <p:cNvSpPr txBox="1"/>
          <p:nvPr/>
        </p:nvSpPr>
        <p:spPr>
          <a:xfrm>
            <a:off x="6887758" y="1484971"/>
            <a:ext cx="1824600" cy="3285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800"/>
              <a:buFont typeface="Arial"/>
              <a:buNone/>
            </a:pPr>
            <a:r>
              <a:rPr b="0" i="0" lang="en" sz="1200" u="none" cap="none" strike="noStrike">
                <a:solidFill>
                  <a:schemeClr val="lt1"/>
                </a:solidFill>
                <a:latin typeface="Manrope Light"/>
                <a:ea typeface="Manrope Light"/>
                <a:cs typeface="Manrope Light"/>
                <a:sym typeface="Manrope Light"/>
              </a:rPr>
              <a:t>(804) 716-7298</a:t>
            </a:r>
            <a:endParaRPr b="0" i="0" sz="1200" u="none" cap="none" strike="noStrike">
              <a:solidFill>
                <a:schemeClr val="lt1"/>
              </a:solidFill>
              <a:latin typeface="Manrope Light"/>
              <a:ea typeface="Manrope Light"/>
              <a:cs typeface="Manrope Light"/>
              <a:sym typeface="Manrope Light"/>
            </a:endParaRPr>
          </a:p>
        </p:txBody>
      </p:sp>
      <p:grpSp>
        <p:nvGrpSpPr>
          <p:cNvPr id="74" name="Google Shape;74;p46"/>
          <p:cNvGrpSpPr/>
          <p:nvPr/>
        </p:nvGrpSpPr>
        <p:grpSpPr>
          <a:xfrm>
            <a:off x="6887497" y="2374371"/>
            <a:ext cx="1824490" cy="1048789"/>
            <a:chOff x="18215894" y="5109824"/>
            <a:chExt cx="4491606" cy="2796771"/>
          </a:xfrm>
        </p:grpSpPr>
        <p:sp>
          <p:nvSpPr>
            <p:cNvPr id="75" name="Google Shape;75;p46"/>
            <p:cNvSpPr txBox="1"/>
            <p:nvPr/>
          </p:nvSpPr>
          <p:spPr>
            <a:xfrm>
              <a:off x="18215894" y="5109824"/>
              <a:ext cx="4491600" cy="98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Manrope SemiBold"/>
                  <a:ea typeface="Manrope SemiBold"/>
                  <a:cs typeface="Manrope SemiBold"/>
                  <a:sym typeface="Manrope SemiBold"/>
                </a:rPr>
                <a:t>Email</a:t>
              </a:r>
              <a:r>
                <a:rPr b="0" i="0" lang="en" sz="1200" u="none" cap="none" strike="noStrike">
                  <a:solidFill>
                    <a:srgbClr val="000000"/>
                  </a:solidFill>
                  <a:latin typeface="Manrope"/>
                  <a:ea typeface="Manrope"/>
                  <a:cs typeface="Manrope"/>
                  <a:sym typeface="Manrope"/>
                </a:rPr>
                <a:t> </a:t>
              </a:r>
              <a:r>
                <a:rPr b="0" i="0" lang="en" sz="1200" u="none" cap="none" strike="noStrike">
                  <a:solidFill>
                    <a:schemeClr val="lt1"/>
                  </a:solidFill>
                  <a:latin typeface="Manrope SemiBold"/>
                  <a:ea typeface="Manrope SemiBold"/>
                  <a:cs typeface="Manrope SemiBold"/>
                  <a:sym typeface="Manrope SemiBold"/>
                </a:rPr>
                <a:t>Us</a:t>
              </a:r>
              <a:endParaRPr b="0" i="0" sz="1200" u="none" cap="none" strike="noStrike">
                <a:solidFill>
                  <a:schemeClr val="lt1"/>
                </a:solidFill>
                <a:latin typeface="Manrope SemiBold"/>
                <a:ea typeface="Manrope SemiBold"/>
                <a:cs typeface="Manrope SemiBold"/>
                <a:sym typeface="Manrope SemiBold"/>
              </a:endParaRPr>
            </a:p>
          </p:txBody>
        </p:sp>
        <p:sp>
          <p:nvSpPr>
            <p:cNvPr id="76" name="Google Shape;76;p46"/>
            <p:cNvSpPr txBox="1"/>
            <p:nvPr/>
          </p:nvSpPr>
          <p:spPr>
            <a:xfrm>
              <a:off x="18215900" y="6021695"/>
              <a:ext cx="4491600" cy="18849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800"/>
                <a:buFont typeface="Arial"/>
                <a:buNone/>
              </a:pPr>
              <a:r>
                <a:rPr b="0" i="0" lang="en" sz="1200" u="none" cap="none" strike="noStrike">
                  <a:solidFill>
                    <a:schemeClr val="lt1"/>
                  </a:solidFill>
                  <a:latin typeface="Manrope Light"/>
                  <a:ea typeface="Manrope Light"/>
                  <a:cs typeface="Manrope Light"/>
                  <a:sym typeface="Manrope Light"/>
                </a:rPr>
                <a:t>hello@CUREagency.com</a:t>
              </a:r>
              <a:endParaRPr b="0" i="0" sz="1200" u="none" cap="none" strike="noStrike">
                <a:solidFill>
                  <a:srgbClr val="000000"/>
                </a:solidFill>
                <a:latin typeface="Manrope"/>
                <a:ea typeface="Manrope"/>
                <a:cs typeface="Manrope"/>
                <a:sym typeface="Manrope"/>
              </a:endParaRPr>
            </a:p>
            <a:p>
              <a:pPr indent="0" lvl="0" marL="0" marR="0" rtl="0" algn="l">
                <a:lnSpc>
                  <a:spcPct val="150000"/>
                </a:lnSpc>
                <a:spcBef>
                  <a:spcPts val="0"/>
                </a:spcBef>
                <a:spcAft>
                  <a:spcPts val="0"/>
                </a:spcAft>
                <a:buClr>
                  <a:srgbClr val="000000"/>
                </a:buClr>
                <a:buSzPts val="800"/>
                <a:buFont typeface="Arial"/>
                <a:buNone/>
              </a:pPr>
              <a:r>
                <a:t/>
              </a:r>
              <a:endParaRPr b="0" i="0" sz="1200" u="none" cap="none" strike="noStrike">
                <a:solidFill>
                  <a:schemeClr val="lt1"/>
                </a:solidFill>
                <a:latin typeface="Manrope Light"/>
                <a:ea typeface="Manrope Light"/>
                <a:cs typeface="Manrope Light"/>
                <a:sym typeface="Manrope Light"/>
              </a:endParaRPr>
            </a:p>
          </p:txBody>
        </p:sp>
      </p:grpSp>
      <p:grpSp>
        <p:nvGrpSpPr>
          <p:cNvPr id="77" name="Google Shape;77;p46"/>
          <p:cNvGrpSpPr/>
          <p:nvPr/>
        </p:nvGrpSpPr>
        <p:grpSpPr>
          <a:xfrm>
            <a:off x="6887497" y="3604524"/>
            <a:ext cx="1824488" cy="628812"/>
            <a:chOff x="18215894" y="7987194"/>
            <a:chExt cx="4491600" cy="1676833"/>
          </a:xfrm>
        </p:grpSpPr>
        <p:sp>
          <p:nvSpPr>
            <p:cNvPr id="78" name="Google Shape;78;p46"/>
            <p:cNvSpPr txBox="1"/>
            <p:nvPr/>
          </p:nvSpPr>
          <p:spPr>
            <a:xfrm>
              <a:off x="18215894" y="7987194"/>
              <a:ext cx="4491600" cy="98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Manrope SemiBold"/>
                  <a:ea typeface="Manrope SemiBold"/>
                  <a:cs typeface="Manrope SemiBold"/>
                  <a:sym typeface="Manrope SemiBold"/>
                </a:rPr>
                <a:t>Follow</a:t>
              </a:r>
              <a:r>
                <a:rPr b="0" i="0" lang="en" sz="1200" u="none" cap="none" strike="noStrike">
                  <a:solidFill>
                    <a:srgbClr val="000000"/>
                  </a:solidFill>
                  <a:latin typeface="Manrope"/>
                  <a:ea typeface="Manrope"/>
                  <a:cs typeface="Manrope"/>
                  <a:sym typeface="Manrope"/>
                </a:rPr>
                <a:t> </a:t>
              </a:r>
              <a:r>
                <a:rPr b="0" i="0" lang="en" sz="1200" u="none" cap="none" strike="noStrike">
                  <a:solidFill>
                    <a:schemeClr val="lt1"/>
                  </a:solidFill>
                  <a:latin typeface="Manrope SemiBold"/>
                  <a:ea typeface="Manrope SemiBold"/>
                  <a:cs typeface="Manrope SemiBold"/>
                  <a:sym typeface="Manrope SemiBold"/>
                </a:rPr>
                <a:t>Us</a:t>
              </a:r>
              <a:endParaRPr b="0" i="0" sz="1200" u="none" cap="none" strike="noStrike">
                <a:solidFill>
                  <a:schemeClr val="lt1"/>
                </a:solidFill>
                <a:latin typeface="Manrope SemiBold"/>
                <a:ea typeface="Manrope SemiBold"/>
                <a:cs typeface="Manrope SemiBold"/>
                <a:sym typeface="Manrope SemiBold"/>
              </a:endParaRPr>
            </a:p>
          </p:txBody>
        </p:sp>
        <p:sp>
          <p:nvSpPr>
            <p:cNvPr id="79" name="Google Shape;79;p46"/>
            <p:cNvSpPr txBox="1"/>
            <p:nvPr/>
          </p:nvSpPr>
          <p:spPr>
            <a:xfrm>
              <a:off x="18215894" y="8788327"/>
              <a:ext cx="4491600" cy="8757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800"/>
                <a:buFont typeface="Arial"/>
                <a:buNone/>
              </a:pPr>
              <a:r>
                <a:rPr b="0" i="0" lang="en" sz="1200" u="none" cap="none" strike="noStrike">
                  <a:solidFill>
                    <a:schemeClr val="lt1"/>
                  </a:solidFill>
                  <a:latin typeface="Manrope Light"/>
                  <a:ea typeface="Manrope Light"/>
                  <a:cs typeface="Manrope Light"/>
                  <a:sym typeface="Manrope Light"/>
                </a:rPr>
                <a:t>@CURE_agency</a:t>
              </a:r>
              <a:endParaRPr b="0" i="0" sz="1200" u="none" cap="none" strike="noStrike">
                <a:solidFill>
                  <a:schemeClr val="lt1"/>
                </a:solidFill>
                <a:latin typeface="Manrope Light"/>
                <a:ea typeface="Manrope Light"/>
                <a:cs typeface="Manrope Light"/>
                <a:sym typeface="Manrope Light"/>
              </a:endParaRPr>
            </a:p>
          </p:txBody>
        </p:sp>
      </p:grpSp>
      <p:sp>
        <p:nvSpPr>
          <p:cNvPr id="80" name="Google Shape;80;p46"/>
          <p:cNvSpPr/>
          <p:nvPr/>
        </p:nvSpPr>
        <p:spPr>
          <a:xfrm>
            <a:off x="6153798" y="2400285"/>
            <a:ext cx="354841" cy="238795"/>
          </a:xfrm>
          <a:custGeom>
            <a:rect b="b" l="l" r="r" t="t"/>
            <a:pathLst>
              <a:path extrusionOk="0" h="256" w="353">
                <a:moveTo>
                  <a:pt x="321" y="0"/>
                </a:moveTo>
                <a:cubicBezTo>
                  <a:pt x="32" y="0"/>
                  <a:pt x="32" y="0"/>
                  <a:pt x="32" y="0"/>
                </a:cubicBezTo>
                <a:cubicBezTo>
                  <a:pt x="14" y="0"/>
                  <a:pt x="0" y="14"/>
                  <a:pt x="0" y="32"/>
                </a:cubicBezTo>
                <a:cubicBezTo>
                  <a:pt x="0" y="224"/>
                  <a:pt x="0" y="224"/>
                  <a:pt x="0" y="224"/>
                </a:cubicBezTo>
                <a:cubicBezTo>
                  <a:pt x="0" y="242"/>
                  <a:pt x="14" y="256"/>
                  <a:pt x="32" y="256"/>
                </a:cubicBezTo>
                <a:cubicBezTo>
                  <a:pt x="321" y="256"/>
                  <a:pt x="321" y="256"/>
                  <a:pt x="321" y="256"/>
                </a:cubicBezTo>
                <a:cubicBezTo>
                  <a:pt x="338" y="256"/>
                  <a:pt x="353" y="242"/>
                  <a:pt x="353" y="224"/>
                </a:cubicBezTo>
                <a:cubicBezTo>
                  <a:pt x="353" y="32"/>
                  <a:pt x="353" y="32"/>
                  <a:pt x="353" y="32"/>
                </a:cubicBezTo>
                <a:cubicBezTo>
                  <a:pt x="353" y="14"/>
                  <a:pt x="338" y="0"/>
                  <a:pt x="321" y="0"/>
                </a:cubicBezTo>
                <a:moveTo>
                  <a:pt x="32" y="16"/>
                </a:moveTo>
                <a:cubicBezTo>
                  <a:pt x="321" y="16"/>
                  <a:pt x="321" y="16"/>
                  <a:pt x="321" y="16"/>
                </a:cubicBezTo>
                <a:cubicBezTo>
                  <a:pt x="323" y="16"/>
                  <a:pt x="324" y="16"/>
                  <a:pt x="326" y="17"/>
                </a:cubicBezTo>
                <a:cubicBezTo>
                  <a:pt x="187" y="156"/>
                  <a:pt x="187" y="156"/>
                  <a:pt x="187" y="156"/>
                </a:cubicBezTo>
                <a:cubicBezTo>
                  <a:pt x="184" y="158"/>
                  <a:pt x="180" y="160"/>
                  <a:pt x="176" y="160"/>
                </a:cubicBezTo>
                <a:cubicBezTo>
                  <a:pt x="172" y="160"/>
                  <a:pt x="168" y="158"/>
                  <a:pt x="165" y="156"/>
                </a:cubicBezTo>
                <a:cubicBezTo>
                  <a:pt x="26" y="17"/>
                  <a:pt x="26" y="17"/>
                  <a:pt x="26" y="17"/>
                </a:cubicBezTo>
                <a:cubicBezTo>
                  <a:pt x="28" y="16"/>
                  <a:pt x="30" y="16"/>
                  <a:pt x="32" y="16"/>
                </a:cubicBezTo>
                <a:moveTo>
                  <a:pt x="16" y="224"/>
                </a:moveTo>
                <a:cubicBezTo>
                  <a:pt x="16" y="32"/>
                  <a:pt x="16" y="32"/>
                  <a:pt x="16" y="32"/>
                </a:cubicBezTo>
                <a:cubicBezTo>
                  <a:pt x="16" y="31"/>
                  <a:pt x="16" y="30"/>
                  <a:pt x="16" y="29"/>
                </a:cubicBezTo>
                <a:cubicBezTo>
                  <a:pt x="115" y="128"/>
                  <a:pt x="115" y="128"/>
                  <a:pt x="115" y="128"/>
                </a:cubicBezTo>
                <a:cubicBezTo>
                  <a:pt x="16" y="227"/>
                  <a:pt x="16" y="227"/>
                  <a:pt x="16" y="227"/>
                </a:cubicBezTo>
                <a:cubicBezTo>
                  <a:pt x="16" y="226"/>
                  <a:pt x="16" y="225"/>
                  <a:pt x="16" y="224"/>
                </a:cubicBezTo>
                <a:moveTo>
                  <a:pt x="321" y="240"/>
                </a:moveTo>
                <a:cubicBezTo>
                  <a:pt x="32" y="240"/>
                  <a:pt x="32" y="240"/>
                  <a:pt x="32" y="240"/>
                </a:cubicBezTo>
                <a:cubicBezTo>
                  <a:pt x="30" y="240"/>
                  <a:pt x="28" y="240"/>
                  <a:pt x="26" y="239"/>
                </a:cubicBezTo>
                <a:cubicBezTo>
                  <a:pt x="126" y="139"/>
                  <a:pt x="126" y="139"/>
                  <a:pt x="126" y="139"/>
                </a:cubicBezTo>
                <a:cubicBezTo>
                  <a:pt x="154" y="167"/>
                  <a:pt x="154" y="167"/>
                  <a:pt x="154" y="167"/>
                </a:cubicBezTo>
                <a:cubicBezTo>
                  <a:pt x="160" y="173"/>
                  <a:pt x="168" y="176"/>
                  <a:pt x="176" y="176"/>
                </a:cubicBezTo>
                <a:cubicBezTo>
                  <a:pt x="184" y="176"/>
                  <a:pt x="192" y="173"/>
                  <a:pt x="198" y="167"/>
                </a:cubicBezTo>
                <a:cubicBezTo>
                  <a:pt x="226" y="139"/>
                  <a:pt x="226" y="139"/>
                  <a:pt x="226" y="139"/>
                </a:cubicBezTo>
                <a:cubicBezTo>
                  <a:pt x="326" y="239"/>
                  <a:pt x="326" y="239"/>
                  <a:pt x="326" y="239"/>
                </a:cubicBezTo>
                <a:cubicBezTo>
                  <a:pt x="324" y="240"/>
                  <a:pt x="323" y="240"/>
                  <a:pt x="321" y="240"/>
                </a:cubicBezTo>
                <a:moveTo>
                  <a:pt x="337" y="224"/>
                </a:moveTo>
                <a:cubicBezTo>
                  <a:pt x="337" y="225"/>
                  <a:pt x="337" y="226"/>
                  <a:pt x="336" y="227"/>
                </a:cubicBezTo>
                <a:cubicBezTo>
                  <a:pt x="237" y="128"/>
                  <a:pt x="237" y="128"/>
                  <a:pt x="237" y="128"/>
                </a:cubicBezTo>
                <a:cubicBezTo>
                  <a:pt x="336" y="29"/>
                  <a:pt x="336" y="29"/>
                  <a:pt x="336" y="29"/>
                </a:cubicBezTo>
                <a:cubicBezTo>
                  <a:pt x="337" y="30"/>
                  <a:pt x="337" y="31"/>
                  <a:pt x="337" y="32"/>
                </a:cubicBezTo>
                <a:lnTo>
                  <a:pt x="337" y="224"/>
                </a:lnTo>
                <a:close/>
              </a:path>
            </a:pathLst>
          </a:custGeom>
          <a:solidFill>
            <a:schemeClr val="lt1"/>
          </a:solidFill>
          <a:ln>
            <a:noFill/>
          </a:ln>
        </p:spPr>
        <p:txBody>
          <a:bodyPr anchorCtr="0" anchor="t" bIns="17175" lIns="34325" spcFirstLastPara="1" rIns="34325" wrap="square" tIns="171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1" name="Google Shape;81;p46"/>
          <p:cNvSpPr/>
          <p:nvPr/>
        </p:nvSpPr>
        <p:spPr>
          <a:xfrm>
            <a:off x="6135576" y="1231213"/>
            <a:ext cx="318237" cy="293799"/>
          </a:xfrm>
          <a:custGeom>
            <a:rect b="b" l="l" r="r" t="t"/>
            <a:pathLst>
              <a:path extrusionOk="0" h="353" w="353">
                <a:moveTo>
                  <a:pt x="193" y="16"/>
                </a:moveTo>
                <a:cubicBezTo>
                  <a:pt x="273" y="16"/>
                  <a:pt x="337" y="80"/>
                  <a:pt x="337" y="160"/>
                </a:cubicBezTo>
                <a:cubicBezTo>
                  <a:pt x="337" y="165"/>
                  <a:pt x="341" y="168"/>
                  <a:pt x="345" y="168"/>
                </a:cubicBezTo>
                <a:cubicBezTo>
                  <a:pt x="350" y="168"/>
                  <a:pt x="353" y="165"/>
                  <a:pt x="353" y="160"/>
                </a:cubicBezTo>
                <a:cubicBezTo>
                  <a:pt x="353" y="71"/>
                  <a:pt x="282" y="0"/>
                  <a:pt x="193" y="0"/>
                </a:cubicBezTo>
                <a:cubicBezTo>
                  <a:pt x="188" y="0"/>
                  <a:pt x="185" y="3"/>
                  <a:pt x="185" y="8"/>
                </a:cubicBezTo>
                <a:cubicBezTo>
                  <a:pt x="185" y="12"/>
                  <a:pt x="188" y="16"/>
                  <a:pt x="193" y="16"/>
                </a:cubicBezTo>
                <a:moveTo>
                  <a:pt x="193" y="96"/>
                </a:moveTo>
                <a:cubicBezTo>
                  <a:pt x="228" y="96"/>
                  <a:pt x="257" y="125"/>
                  <a:pt x="257" y="160"/>
                </a:cubicBezTo>
                <a:cubicBezTo>
                  <a:pt x="257" y="165"/>
                  <a:pt x="261" y="168"/>
                  <a:pt x="265" y="168"/>
                </a:cubicBezTo>
                <a:cubicBezTo>
                  <a:pt x="270" y="168"/>
                  <a:pt x="273" y="165"/>
                  <a:pt x="273" y="160"/>
                </a:cubicBezTo>
                <a:cubicBezTo>
                  <a:pt x="273" y="116"/>
                  <a:pt x="237" y="80"/>
                  <a:pt x="193" y="80"/>
                </a:cubicBezTo>
                <a:cubicBezTo>
                  <a:pt x="188" y="80"/>
                  <a:pt x="185" y="83"/>
                  <a:pt x="185" y="88"/>
                </a:cubicBezTo>
                <a:cubicBezTo>
                  <a:pt x="185" y="92"/>
                  <a:pt x="188" y="96"/>
                  <a:pt x="193" y="96"/>
                </a:cubicBezTo>
                <a:moveTo>
                  <a:pt x="193" y="176"/>
                </a:moveTo>
                <a:cubicBezTo>
                  <a:pt x="202" y="176"/>
                  <a:pt x="209" y="169"/>
                  <a:pt x="209" y="160"/>
                </a:cubicBezTo>
                <a:cubicBezTo>
                  <a:pt x="209" y="151"/>
                  <a:pt x="202" y="144"/>
                  <a:pt x="193" y="144"/>
                </a:cubicBezTo>
                <a:cubicBezTo>
                  <a:pt x="184" y="144"/>
                  <a:pt x="177" y="151"/>
                  <a:pt x="177" y="160"/>
                </a:cubicBezTo>
                <a:cubicBezTo>
                  <a:pt x="177" y="169"/>
                  <a:pt x="184" y="176"/>
                  <a:pt x="193" y="176"/>
                </a:cubicBezTo>
                <a:moveTo>
                  <a:pt x="353" y="280"/>
                </a:moveTo>
                <a:cubicBezTo>
                  <a:pt x="353" y="274"/>
                  <a:pt x="351" y="268"/>
                  <a:pt x="346" y="263"/>
                </a:cubicBezTo>
                <a:cubicBezTo>
                  <a:pt x="345" y="262"/>
                  <a:pt x="343" y="261"/>
                  <a:pt x="342" y="260"/>
                </a:cubicBezTo>
                <a:cubicBezTo>
                  <a:pt x="274" y="207"/>
                  <a:pt x="274" y="207"/>
                  <a:pt x="274" y="207"/>
                </a:cubicBezTo>
                <a:cubicBezTo>
                  <a:pt x="270" y="203"/>
                  <a:pt x="264" y="200"/>
                  <a:pt x="257" y="200"/>
                </a:cubicBezTo>
                <a:cubicBezTo>
                  <a:pt x="251" y="200"/>
                  <a:pt x="246" y="202"/>
                  <a:pt x="242" y="205"/>
                </a:cubicBezTo>
                <a:cubicBezTo>
                  <a:pt x="223" y="224"/>
                  <a:pt x="223" y="224"/>
                  <a:pt x="223" y="224"/>
                </a:cubicBezTo>
                <a:cubicBezTo>
                  <a:pt x="223" y="224"/>
                  <a:pt x="223" y="224"/>
                  <a:pt x="223" y="224"/>
                </a:cubicBezTo>
                <a:cubicBezTo>
                  <a:pt x="221" y="227"/>
                  <a:pt x="216" y="230"/>
                  <a:pt x="212" y="230"/>
                </a:cubicBezTo>
                <a:cubicBezTo>
                  <a:pt x="206" y="230"/>
                  <a:pt x="201" y="227"/>
                  <a:pt x="198" y="223"/>
                </a:cubicBezTo>
                <a:cubicBezTo>
                  <a:pt x="198" y="223"/>
                  <a:pt x="198" y="223"/>
                  <a:pt x="198" y="223"/>
                </a:cubicBezTo>
                <a:cubicBezTo>
                  <a:pt x="172" y="204"/>
                  <a:pt x="149" y="181"/>
                  <a:pt x="130" y="155"/>
                </a:cubicBezTo>
                <a:cubicBezTo>
                  <a:pt x="130" y="155"/>
                  <a:pt x="130" y="155"/>
                  <a:pt x="130" y="155"/>
                </a:cubicBezTo>
                <a:cubicBezTo>
                  <a:pt x="126" y="152"/>
                  <a:pt x="123" y="147"/>
                  <a:pt x="123" y="141"/>
                </a:cubicBezTo>
                <a:cubicBezTo>
                  <a:pt x="123" y="136"/>
                  <a:pt x="125" y="132"/>
                  <a:pt x="129" y="129"/>
                </a:cubicBezTo>
                <a:cubicBezTo>
                  <a:pt x="129" y="129"/>
                  <a:pt x="129" y="129"/>
                  <a:pt x="129" y="129"/>
                </a:cubicBezTo>
                <a:cubicBezTo>
                  <a:pt x="148" y="110"/>
                  <a:pt x="148" y="110"/>
                  <a:pt x="148" y="110"/>
                </a:cubicBezTo>
                <a:cubicBezTo>
                  <a:pt x="151" y="106"/>
                  <a:pt x="153" y="101"/>
                  <a:pt x="153" y="96"/>
                </a:cubicBezTo>
                <a:cubicBezTo>
                  <a:pt x="153" y="89"/>
                  <a:pt x="150" y="83"/>
                  <a:pt x="146" y="79"/>
                </a:cubicBezTo>
                <a:cubicBezTo>
                  <a:pt x="93" y="11"/>
                  <a:pt x="93" y="11"/>
                  <a:pt x="93" y="11"/>
                </a:cubicBezTo>
                <a:cubicBezTo>
                  <a:pt x="92" y="9"/>
                  <a:pt x="91" y="8"/>
                  <a:pt x="89" y="7"/>
                </a:cubicBezTo>
                <a:cubicBezTo>
                  <a:pt x="85" y="2"/>
                  <a:pt x="79" y="0"/>
                  <a:pt x="72" y="0"/>
                </a:cubicBezTo>
                <a:cubicBezTo>
                  <a:pt x="40" y="0"/>
                  <a:pt x="0" y="37"/>
                  <a:pt x="0" y="84"/>
                </a:cubicBezTo>
                <a:cubicBezTo>
                  <a:pt x="0" y="97"/>
                  <a:pt x="3" y="109"/>
                  <a:pt x="8" y="120"/>
                </a:cubicBezTo>
                <a:cubicBezTo>
                  <a:pt x="8" y="120"/>
                  <a:pt x="8" y="120"/>
                  <a:pt x="8" y="120"/>
                </a:cubicBezTo>
                <a:cubicBezTo>
                  <a:pt x="56" y="216"/>
                  <a:pt x="137" y="297"/>
                  <a:pt x="233" y="345"/>
                </a:cubicBezTo>
                <a:cubicBezTo>
                  <a:pt x="233" y="345"/>
                  <a:pt x="233" y="345"/>
                  <a:pt x="233" y="345"/>
                </a:cubicBezTo>
                <a:cubicBezTo>
                  <a:pt x="244" y="350"/>
                  <a:pt x="256" y="353"/>
                  <a:pt x="269" y="353"/>
                </a:cubicBezTo>
                <a:cubicBezTo>
                  <a:pt x="316" y="353"/>
                  <a:pt x="353" y="313"/>
                  <a:pt x="353" y="281"/>
                </a:cubicBezTo>
                <a:cubicBezTo>
                  <a:pt x="353" y="281"/>
                  <a:pt x="353" y="280"/>
                  <a:pt x="353" y="280"/>
                </a:cubicBezTo>
                <a:close/>
                <a:moveTo>
                  <a:pt x="269" y="337"/>
                </a:moveTo>
                <a:cubicBezTo>
                  <a:pt x="259" y="337"/>
                  <a:pt x="249" y="335"/>
                  <a:pt x="240" y="330"/>
                </a:cubicBezTo>
                <a:cubicBezTo>
                  <a:pt x="239" y="330"/>
                  <a:pt x="238" y="329"/>
                  <a:pt x="237" y="329"/>
                </a:cubicBezTo>
                <a:cubicBezTo>
                  <a:pt x="146" y="283"/>
                  <a:pt x="70" y="207"/>
                  <a:pt x="24" y="116"/>
                </a:cubicBezTo>
                <a:cubicBezTo>
                  <a:pt x="24" y="115"/>
                  <a:pt x="23" y="114"/>
                  <a:pt x="23" y="113"/>
                </a:cubicBezTo>
                <a:cubicBezTo>
                  <a:pt x="18" y="104"/>
                  <a:pt x="16" y="94"/>
                  <a:pt x="16" y="84"/>
                </a:cubicBezTo>
                <a:cubicBezTo>
                  <a:pt x="16" y="45"/>
                  <a:pt x="50" y="16"/>
                  <a:pt x="72" y="16"/>
                </a:cubicBezTo>
                <a:cubicBezTo>
                  <a:pt x="75" y="16"/>
                  <a:pt x="77" y="17"/>
                  <a:pt x="78" y="18"/>
                </a:cubicBezTo>
                <a:cubicBezTo>
                  <a:pt x="78" y="18"/>
                  <a:pt x="79" y="19"/>
                  <a:pt x="79" y="19"/>
                </a:cubicBezTo>
                <a:cubicBezTo>
                  <a:pt x="79" y="20"/>
                  <a:pt x="80" y="20"/>
                  <a:pt x="80" y="21"/>
                </a:cubicBezTo>
                <a:cubicBezTo>
                  <a:pt x="133" y="89"/>
                  <a:pt x="133" y="89"/>
                  <a:pt x="133" y="89"/>
                </a:cubicBezTo>
                <a:cubicBezTo>
                  <a:pt x="133" y="89"/>
                  <a:pt x="134" y="90"/>
                  <a:pt x="134" y="90"/>
                </a:cubicBezTo>
                <a:cubicBezTo>
                  <a:pt x="135" y="91"/>
                  <a:pt x="137" y="93"/>
                  <a:pt x="137" y="96"/>
                </a:cubicBezTo>
                <a:cubicBezTo>
                  <a:pt x="137" y="97"/>
                  <a:pt x="136" y="99"/>
                  <a:pt x="135" y="100"/>
                </a:cubicBezTo>
                <a:cubicBezTo>
                  <a:pt x="118" y="118"/>
                  <a:pt x="118" y="118"/>
                  <a:pt x="118" y="118"/>
                </a:cubicBezTo>
                <a:cubicBezTo>
                  <a:pt x="117" y="118"/>
                  <a:pt x="117" y="118"/>
                  <a:pt x="117" y="118"/>
                </a:cubicBezTo>
                <a:cubicBezTo>
                  <a:pt x="111" y="124"/>
                  <a:pt x="107" y="132"/>
                  <a:pt x="107" y="141"/>
                </a:cubicBezTo>
                <a:cubicBezTo>
                  <a:pt x="107" y="150"/>
                  <a:pt x="110" y="158"/>
                  <a:pt x="116" y="163"/>
                </a:cubicBezTo>
                <a:cubicBezTo>
                  <a:pt x="116" y="164"/>
                  <a:pt x="116" y="164"/>
                  <a:pt x="117" y="164"/>
                </a:cubicBezTo>
                <a:cubicBezTo>
                  <a:pt x="136" y="192"/>
                  <a:pt x="161" y="216"/>
                  <a:pt x="189" y="236"/>
                </a:cubicBezTo>
                <a:cubicBezTo>
                  <a:pt x="189" y="236"/>
                  <a:pt x="189" y="236"/>
                  <a:pt x="189" y="237"/>
                </a:cubicBezTo>
                <a:cubicBezTo>
                  <a:pt x="195" y="242"/>
                  <a:pt x="203" y="246"/>
                  <a:pt x="212" y="246"/>
                </a:cubicBezTo>
                <a:cubicBezTo>
                  <a:pt x="220" y="246"/>
                  <a:pt x="228" y="242"/>
                  <a:pt x="234" y="236"/>
                </a:cubicBezTo>
                <a:cubicBezTo>
                  <a:pt x="234" y="236"/>
                  <a:pt x="235" y="236"/>
                  <a:pt x="235" y="236"/>
                </a:cubicBezTo>
                <a:cubicBezTo>
                  <a:pt x="253" y="217"/>
                  <a:pt x="253" y="217"/>
                  <a:pt x="253" y="217"/>
                </a:cubicBezTo>
                <a:cubicBezTo>
                  <a:pt x="254" y="217"/>
                  <a:pt x="255" y="216"/>
                  <a:pt x="257" y="216"/>
                </a:cubicBezTo>
                <a:cubicBezTo>
                  <a:pt x="260" y="216"/>
                  <a:pt x="262" y="218"/>
                  <a:pt x="263" y="219"/>
                </a:cubicBezTo>
                <a:cubicBezTo>
                  <a:pt x="263" y="219"/>
                  <a:pt x="264" y="219"/>
                  <a:pt x="264" y="220"/>
                </a:cubicBezTo>
                <a:cubicBezTo>
                  <a:pt x="332" y="273"/>
                  <a:pt x="332" y="273"/>
                  <a:pt x="332" y="273"/>
                </a:cubicBezTo>
                <a:cubicBezTo>
                  <a:pt x="332" y="273"/>
                  <a:pt x="333" y="273"/>
                  <a:pt x="333" y="274"/>
                </a:cubicBezTo>
                <a:cubicBezTo>
                  <a:pt x="334" y="274"/>
                  <a:pt x="335" y="275"/>
                  <a:pt x="335" y="275"/>
                </a:cubicBezTo>
                <a:cubicBezTo>
                  <a:pt x="336" y="276"/>
                  <a:pt x="337" y="278"/>
                  <a:pt x="337" y="280"/>
                </a:cubicBezTo>
                <a:cubicBezTo>
                  <a:pt x="337" y="281"/>
                  <a:pt x="337" y="281"/>
                  <a:pt x="337" y="282"/>
                </a:cubicBezTo>
                <a:cubicBezTo>
                  <a:pt x="336" y="304"/>
                  <a:pt x="307" y="337"/>
                  <a:pt x="269" y="337"/>
                </a:cubicBezTo>
              </a:path>
            </a:pathLst>
          </a:custGeom>
          <a:solidFill>
            <a:schemeClr val="lt1"/>
          </a:solidFill>
          <a:ln>
            <a:noFill/>
          </a:ln>
        </p:spPr>
        <p:txBody>
          <a:bodyPr anchorCtr="0" anchor="t" bIns="17175" lIns="34325" spcFirstLastPara="1" rIns="34325" wrap="square" tIns="171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2" name="Google Shape;82;p46"/>
          <p:cNvSpPr txBox="1"/>
          <p:nvPr/>
        </p:nvSpPr>
        <p:spPr>
          <a:xfrm>
            <a:off x="537064" y="3701267"/>
            <a:ext cx="3281700" cy="1502700"/>
          </a:xfrm>
          <a:prstGeom prst="rect">
            <a:avLst/>
          </a:prstGeom>
          <a:noFill/>
          <a:ln>
            <a:noFill/>
          </a:ln>
        </p:spPr>
        <p:txBody>
          <a:bodyPr anchorCtr="0" anchor="t" bIns="91550" lIns="91550" spcFirstLastPara="1" rIns="91550" wrap="square" tIns="91550">
            <a:noAutofit/>
          </a:bodyPr>
          <a:lstStyle/>
          <a:p>
            <a:pPr indent="0" lvl="0" marL="101600" marR="101600" rtl="0" algn="l">
              <a:lnSpc>
                <a:spcPct val="150000"/>
              </a:lnSpc>
              <a:spcBef>
                <a:spcPts val="0"/>
              </a:spcBef>
              <a:spcAft>
                <a:spcPts val="0"/>
              </a:spcAft>
              <a:buClr>
                <a:schemeClr val="dk1"/>
              </a:buClr>
              <a:buSzPts val="800"/>
              <a:buFont typeface="Arial"/>
              <a:buNone/>
            </a:pPr>
            <a:r>
              <a:rPr b="1" i="0" lang="en" sz="1300" u="none" cap="none" strike="noStrike">
                <a:solidFill>
                  <a:srgbClr val="1D46F3"/>
                </a:solidFill>
                <a:latin typeface="Manrope"/>
                <a:ea typeface="Manrope"/>
                <a:cs typeface="Manrope"/>
                <a:sym typeface="Manrope"/>
              </a:rPr>
              <a:t>CURE, Inc.</a:t>
            </a:r>
            <a:endParaRPr b="1" i="0" sz="1300" u="none" cap="none" strike="noStrike">
              <a:solidFill>
                <a:srgbClr val="1D46F3"/>
              </a:solidFill>
              <a:latin typeface="Manrope"/>
              <a:ea typeface="Manrope"/>
              <a:cs typeface="Manrope"/>
              <a:sym typeface="Manrope"/>
            </a:endParaRPr>
          </a:p>
          <a:p>
            <a:pPr indent="0" lvl="0" marL="101600" marR="101600" rtl="0" algn="l">
              <a:lnSpc>
                <a:spcPct val="150000"/>
              </a:lnSpc>
              <a:spcBef>
                <a:spcPts val="0"/>
              </a:spcBef>
              <a:spcAft>
                <a:spcPts val="0"/>
              </a:spcAft>
              <a:buClr>
                <a:schemeClr val="dk1"/>
              </a:buClr>
              <a:buSzPts val="800"/>
              <a:buFont typeface="Arial"/>
              <a:buNone/>
            </a:pPr>
            <a:r>
              <a:rPr b="0" i="0" lang="en" sz="1300" u="none" cap="none" strike="noStrike">
                <a:solidFill>
                  <a:srgbClr val="000000"/>
                </a:solidFill>
                <a:latin typeface="Manrope Light"/>
                <a:ea typeface="Manrope Light"/>
                <a:cs typeface="Manrope Light"/>
                <a:sym typeface="Manrope Light"/>
              </a:rPr>
              <a:t>418 East Main St.</a:t>
            </a:r>
            <a:endParaRPr b="0" i="0" sz="1300" u="none" cap="none" strike="noStrike">
              <a:solidFill>
                <a:srgbClr val="000000"/>
              </a:solidFill>
              <a:latin typeface="Manrope Light"/>
              <a:ea typeface="Manrope Light"/>
              <a:cs typeface="Manrope Light"/>
              <a:sym typeface="Manrope Light"/>
            </a:endParaRPr>
          </a:p>
          <a:p>
            <a:pPr indent="0" lvl="0" marL="101600" marR="101600" rtl="0" algn="l">
              <a:lnSpc>
                <a:spcPct val="150000"/>
              </a:lnSpc>
              <a:spcBef>
                <a:spcPts val="0"/>
              </a:spcBef>
              <a:spcAft>
                <a:spcPts val="0"/>
              </a:spcAft>
              <a:buClr>
                <a:schemeClr val="dk1"/>
              </a:buClr>
              <a:buSzPts val="800"/>
              <a:buFont typeface="Arial"/>
              <a:buNone/>
            </a:pPr>
            <a:r>
              <a:rPr b="0" i="0" lang="en" sz="1300" u="none" cap="none" strike="noStrike">
                <a:solidFill>
                  <a:srgbClr val="000000"/>
                </a:solidFill>
                <a:latin typeface="Manrope Light"/>
                <a:ea typeface="Manrope Light"/>
                <a:cs typeface="Manrope Light"/>
                <a:sym typeface="Manrope Light"/>
              </a:rPr>
              <a:t>Richmond, VA 23219</a:t>
            </a:r>
            <a:endParaRPr b="0" i="0" sz="1300" u="none" cap="none" strike="noStrike">
              <a:solidFill>
                <a:srgbClr val="000000"/>
              </a:solidFill>
              <a:latin typeface="Manrope Light"/>
              <a:ea typeface="Manrope Light"/>
              <a:cs typeface="Manrope Light"/>
              <a:sym typeface="Manrope Light"/>
            </a:endParaRPr>
          </a:p>
          <a:p>
            <a:pPr indent="0" lvl="0" marL="101600" marR="101600" rtl="0" algn="l">
              <a:lnSpc>
                <a:spcPct val="150000"/>
              </a:lnSpc>
              <a:spcBef>
                <a:spcPts val="0"/>
              </a:spcBef>
              <a:spcAft>
                <a:spcPts val="0"/>
              </a:spcAft>
              <a:buClr>
                <a:schemeClr val="dk1"/>
              </a:buClr>
              <a:buSzPts val="800"/>
              <a:buFont typeface="Arial"/>
              <a:buNone/>
            </a:pPr>
            <a:r>
              <a:t/>
            </a:r>
            <a:endParaRPr b="0" i="0" sz="1300" u="none" cap="none" strike="noStrike">
              <a:solidFill>
                <a:srgbClr val="0154FF"/>
              </a:solidFill>
              <a:latin typeface="Manrope Light"/>
              <a:ea typeface="Manrope Light"/>
              <a:cs typeface="Manrope Light"/>
              <a:sym typeface="Manrope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 name="Shape 10"/>
        <p:cNvGrpSpPr/>
        <p:nvPr/>
      </p:nvGrpSpPr>
      <p:grpSpPr>
        <a:xfrm>
          <a:off x="0" y="0"/>
          <a:ext cx="0" cy="0"/>
          <a:chOff x="0" y="0"/>
          <a:chExt cx="0" cy="0"/>
        </a:xfrm>
      </p:grpSpPr>
      <p:sp>
        <p:nvSpPr>
          <p:cNvPr id="11" name="Google Shape;11;p34"/>
          <p:cNvSpPr txBox="1"/>
          <p:nvPr>
            <p:ph type="title"/>
          </p:nvPr>
        </p:nvSpPr>
        <p:spPr>
          <a:xfrm>
            <a:off x="419100" y="366533"/>
            <a:ext cx="5318400" cy="857400"/>
          </a:xfrm>
          <a:prstGeom prst="rect">
            <a:avLst/>
          </a:prstGeom>
          <a:noFill/>
          <a:ln>
            <a:noFill/>
          </a:ln>
        </p:spPr>
        <p:txBody>
          <a:bodyPr anchorCtr="0" anchor="t" bIns="45500" lIns="92650" spcFirstLastPara="1" rIns="92650" wrap="square" tIns="45500">
            <a:normAutofit/>
          </a:bodyPr>
          <a:lstStyle>
            <a:lvl1pPr lvl="0" marR="0" algn="l">
              <a:lnSpc>
                <a:spcPct val="85000"/>
              </a:lnSpc>
              <a:spcBef>
                <a:spcPts val="0"/>
              </a:spcBef>
              <a:spcAft>
                <a:spcPts val="0"/>
              </a:spcAft>
              <a:buSzPts val="1400"/>
              <a:buNone/>
              <a:defRPr b="1" i="0" sz="1800" u="none" cap="none" strike="noStrike">
                <a:solidFill>
                  <a:schemeClr val="dk1"/>
                </a:solidFill>
                <a:latin typeface="Arial"/>
                <a:ea typeface="Arial"/>
                <a:cs typeface="Arial"/>
                <a:sym typeface="Arial"/>
              </a:defRPr>
            </a:lvl1pPr>
            <a:lvl2pPr lvl="1" marR="0" algn="l">
              <a:lnSpc>
                <a:spcPct val="85000"/>
              </a:lnSpc>
              <a:spcBef>
                <a:spcPts val="0"/>
              </a:spcBef>
              <a:spcAft>
                <a:spcPts val="0"/>
              </a:spcAft>
              <a:buSzPts val="1400"/>
              <a:buNone/>
              <a:defRPr b="0" i="0" sz="4700" u="none" cap="none" strike="noStrike">
                <a:solidFill>
                  <a:srgbClr val="003300"/>
                </a:solidFill>
                <a:latin typeface="Arial"/>
                <a:ea typeface="Arial"/>
                <a:cs typeface="Arial"/>
                <a:sym typeface="Arial"/>
              </a:defRPr>
            </a:lvl2pPr>
            <a:lvl3pPr lvl="2" marR="0" algn="l">
              <a:lnSpc>
                <a:spcPct val="85000"/>
              </a:lnSpc>
              <a:spcBef>
                <a:spcPts val="0"/>
              </a:spcBef>
              <a:spcAft>
                <a:spcPts val="0"/>
              </a:spcAft>
              <a:buSzPts val="1400"/>
              <a:buNone/>
              <a:defRPr b="0" i="0" sz="4700" u="none" cap="none" strike="noStrike">
                <a:solidFill>
                  <a:srgbClr val="003300"/>
                </a:solidFill>
                <a:latin typeface="Arial"/>
                <a:ea typeface="Arial"/>
                <a:cs typeface="Arial"/>
                <a:sym typeface="Arial"/>
              </a:defRPr>
            </a:lvl3pPr>
            <a:lvl4pPr lvl="3" marR="0" algn="l">
              <a:lnSpc>
                <a:spcPct val="85000"/>
              </a:lnSpc>
              <a:spcBef>
                <a:spcPts val="0"/>
              </a:spcBef>
              <a:spcAft>
                <a:spcPts val="0"/>
              </a:spcAft>
              <a:buSzPts val="1400"/>
              <a:buNone/>
              <a:defRPr b="0" i="0" sz="4700" u="none" cap="none" strike="noStrike">
                <a:solidFill>
                  <a:srgbClr val="003300"/>
                </a:solidFill>
                <a:latin typeface="Arial"/>
                <a:ea typeface="Arial"/>
                <a:cs typeface="Arial"/>
                <a:sym typeface="Arial"/>
              </a:defRPr>
            </a:lvl4pPr>
            <a:lvl5pPr lvl="4" marR="0" algn="l">
              <a:lnSpc>
                <a:spcPct val="85000"/>
              </a:lnSpc>
              <a:spcBef>
                <a:spcPts val="0"/>
              </a:spcBef>
              <a:spcAft>
                <a:spcPts val="0"/>
              </a:spcAft>
              <a:buSzPts val="1400"/>
              <a:buNone/>
              <a:defRPr b="0" i="0" sz="4700" u="none" cap="none" strike="noStrike">
                <a:solidFill>
                  <a:srgbClr val="003300"/>
                </a:solidFill>
                <a:latin typeface="Arial"/>
                <a:ea typeface="Arial"/>
                <a:cs typeface="Arial"/>
                <a:sym typeface="Arial"/>
              </a:defRPr>
            </a:lvl5pPr>
            <a:lvl6pPr lvl="5" marR="0" algn="l">
              <a:lnSpc>
                <a:spcPct val="85000"/>
              </a:lnSpc>
              <a:spcBef>
                <a:spcPts val="0"/>
              </a:spcBef>
              <a:spcAft>
                <a:spcPts val="0"/>
              </a:spcAft>
              <a:buSzPts val="1400"/>
              <a:buNone/>
              <a:defRPr b="0" i="0" sz="4700" u="none" cap="none" strike="noStrike">
                <a:solidFill>
                  <a:srgbClr val="003300"/>
                </a:solidFill>
                <a:latin typeface="Arial"/>
                <a:ea typeface="Arial"/>
                <a:cs typeface="Arial"/>
                <a:sym typeface="Arial"/>
              </a:defRPr>
            </a:lvl6pPr>
            <a:lvl7pPr lvl="6" marR="0" algn="l">
              <a:lnSpc>
                <a:spcPct val="85000"/>
              </a:lnSpc>
              <a:spcBef>
                <a:spcPts val="0"/>
              </a:spcBef>
              <a:spcAft>
                <a:spcPts val="0"/>
              </a:spcAft>
              <a:buSzPts val="1400"/>
              <a:buNone/>
              <a:defRPr b="0" i="0" sz="4700" u="none" cap="none" strike="noStrike">
                <a:solidFill>
                  <a:srgbClr val="003300"/>
                </a:solidFill>
                <a:latin typeface="Arial"/>
                <a:ea typeface="Arial"/>
                <a:cs typeface="Arial"/>
                <a:sym typeface="Arial"/>
              </a:defRPr>
            </a:lvl7pPr>
            <a:lvl8pPr lvl="7" marR="0" algn="l">
              <a:lnSpc>
                <a:spcPct val="85000"/>
              </a:lnSpc>
              <a:spcBef>
                <a:spcPts val="0"/>
              </a:spcBef>
              <a:spcAft>
                <a:spcPts val="0"/>
              </a:spcAft>
              <a:buSzPts val="1400"/>
              <a:buNone/>
              <a:defRPr b="0" i="0" sz="4700" u="none" cap="none" strike="noStrike">
                <a:solidFill>
                  <a:srgbClr val="003300"/>
                </a:solidFill>
                <a:latin typeface="Arial"/>
                <a:ea typeface="Arial"/>
                <a:cs typeface="Arial"/>
                <a:sym typeface="Arial"/>
              </a:defRPr>
            </a:lvl8pPr>
            <a:lvl9pPr lvl="8" marR="0" algn="l">
              <a:lnSpc>
                <a:spcPct val="85000"/>
              </a:lnSpc>
              <a:spcBef>
                <a:spcPts val="0"/>
              </a:spcBef>
              <a:spcAft>
                <a:spcPts val="0"/>
              </a:spcAft>
              <a:buSzPts val="1400"/>
              <a:buNone/>
              <a:defRPr b="0" i="0" sz="4700" u="none" cap="none" strike="noStrike">
                <a:solidFill>
                  <a:srgbClr val="003300"/>
                </a:solidFill>
                <a:latin typeface="Arial"/>
                <a:ea typeface="Arial"/>
                <a:cs typeface="Arial"/>
                <a:sym typeface="Arial"/>
              </a:defRPr>
            </a:lvl9pPr>
          </a:lstStyle>
          <a:p/>
        </p:txBody>
      </p:sp>
      <p:sp>
        <p:nvSpPr>
          <p:cNvPr id="12" name="Google Shape;12;p34"/>
          <p:cNvSpPr txBox="1"/>
          <p:nvPr>
            <p:ph idx="1" type="body"/>
          </p:nvPr>
        </p:nvSpPr>
        <p:spPr>
          <a:xfrm>
            <a:off x="337325" y="1230800"/>
            <a:ext cx="8529300" cy="3563700"/>
          </a:xfrm>
          <a:prstGeom prst="rect">
            <a:avLst/>
          </a:prstGeom>
          <a:noFill/>
          <a:ln>
            <a:noFill/>
          </a:ln>
        </p:spPr>
        <p:txBody>
          <a:bodyPr anchorCtr="0" anchor="t" bIns="45500" lIns="92650" spcFirstLastPara="1" rIns="92650" wrap="square" tIns="45500">
            <a:normAutofit/>
          </a:bodyPr>
          <a:lstStyle>
            <a:lvl1pPr indent="-336550" lvl="0" marL="457200" marR="0" algn="l">
              <a:lnSpc>
                <a:spcPct val="100000"/>
              </a:lnSpc>
              <a:spcBef>
                <a:spcPts val="0"/>
              </a:spcBef>
              <a:spcAft>
                <a:spcPts val="0"/>
              </a:spcAft>
              <a:buClr>
                <a:srgbClr val="7F7F7F"/>
              </a:buClr>
              <a:buSzPts val="1700"/>
              <a:buFont typeface="Arial"/>
              <a:buChar char="■"/>
              <a:defRPr i="0" sz="1700" u="none" cap="none" strike="noStrike">
                <a:solidFill>
                  <a:srgbClr val="7F7F7F"/>
                </a:solidFill>
              </a:defRPr>
            </a:lvl1pPr>
            <a:lvl2pPr indent="-336550" lvl="1" marL="914400" marR="0" algn="l">
              <a:lnSpc>
                <a:spcPct val="100000"/>
              </a:lnSpc>
              <a:spcBef>
                <a:spcPts val="300"/>
              </a:spcBef>
              <a:spcAft>
                <a:spcPts val="0"/>
              </a:spcAft>
              <a:buClr>
                <a:srgbClr val="7F7F7F"/>
              </a:buClr>
              <a:buSzPts val="1700"/>
              <a:buChar char="■"/>
              <a:defRPr i="0" sz="1700" u="none" cap="none" strike="noStrike">
                <a:solidFill>
                  <a:srgbClr val="7F7F7F"/>
                </a:solidFill>
              </a:defRPr>
            </a:lvl2pPr>
            <a:lvl3pPr indent="-336550" lvl="2" marL="1371600" marR="0" algn="l">
              <a:lnSpc>
                <a:spcPct val="100000"/>
              </a:lnSpc>
              <a:spcBef>
                <a:spcPts val="300"/>
              </a:spcBef>
              <a:spcAft>
                <a:spcPts val="0"/>
              </a:spcAft>
              <a:buClr>
                <a:srgbClr val="7F7F7F"/>
              </a:buClr>
              <a:buSzPts val="1700"/>
              <a:buChar char="■"/>
              <a:defRPr i="0" sz="1700" u="none" cap="none" strike="noStrike">
                <a:solidFill>
                  <a:srgbClr val="7F7F7F"/>
                </a:solidFill>
              </a:defRPr>
            </a:lvl3pPr>
            <a:lvl4pPr indent="-336550" lvl="3" marL="1828800" marR="0" algn="l">
              <a:lnSpc>
                <a:spcPct val="100000"/>
              </a:lnSpc>
              <a:spcBef>
                <a:spcPts val="300"/>
              </a:spcBef>
              <a:spcAft>
                <a:spcPts val="0"/>
              </a:spcAft>
              <a:buClr>
                <a:srgbClr val="7F7F7F"/>
              </a:buClr>
              <a:buSzPts val="1700"/>
              <a:buChar char="■"/>
              <a:defRPr i="0" sz="1700" u="none" cap="none" strike="noStrike">
                <a:solidFill>
                  <a:srgbClr val="7F7F7F"/>
                </a:solidFill>
              </a:defRPr>
            </a:lvl4pPr>
            <a:lvl5pPr indent="-336550" lvl="4" marL="2286000" marR="0" algn="l">
              <a:lnSpc>
                <a:spcPct val="100000"/>
              </a:lnSpc>
              <a:spcBef>
                <a:spcPts val="300"/>
              </a:spcBef>
              <a:spcAft>
                <a:spcPts val="0"/>
              </a:spcAft>
              <a:buClr>
                <a:srgbClr val="7F7F7F"/>
              </a:buClr>
              <a:buSzPts val="1700"/>
              <a:buChar char="■"/>
              <a:defRPr i="0" sz="1700" u="none" cap="none" strike="noStrike">
                <a:solidFill>
                  <a:srgbClr val="7F7F7F"/>
                </a:solidFill>
              </a:defRPr>
            </a:lvl5pPr>
            <a:lvl6pPr indent="-317500" lvl="5" marL="2743200" marR="0" algn="l">
              <a:lnSpc>
                <a:spcPct val="115000"/>
              </a:lnSpc>
              <a:spcBef>
                <a:spcPts val="300"/>
              </a:spcBef>
              <a:spcAft>
                <a:spcPts val="0"/>
              </a:spcAft>
              <a:buClr>
                <a:srgbClr val="7F7F7F"/>
              </a:buClr>
              <a:buSzPts val="1400"/>
              <a:buChar char="■"/>
              <a:defRPr i="0" sz="1800" u="none" cap="none" strike="noStrike">
                <a:solidFill>
                  <a:srgbClr val="7F7F7F"/>
                </a:solidFill>
                <a:latin typeface="Arial"/>
                <a:ea typeface="Arial"/>
                <a:cs typeface="Arial"/>
                <a:sym typeface="Arial"/>
              </a:defRPr>
            </a:lvl6pPr>
            <a:lvl7pPr indent="-317500" lvl="6" marL="3200400" marR="0" algn="l">
              <a:lnSpc>
                <a:spcPct val="115000"/>
              </a:lnSpc>
              <a:spcBef>
                <a:spcPts val="300"/>
              </a:spcBef>
              <a:spcAft>
                <a:spcPts val="0"/>
              </a:spcAft>
              <a:buClr>
                <a:srgbClr val="7F7F7F"/>
              </a:buClr>
              <a:buSzPts val="1400"/>
              <a:buChar char="■"/>
              <a:defRPr i="0" sz="1800" u="none" cap="none" strike="noStrike">
                <a:solidFill>
                  <a:srgbClr val="7F7F7F"/>
                </a:solidFill>
                <a:latin typeface="Arial"/>
                <a:ea typeface="Arial"/>
                <a:cs typeface="Arial"/>
                <a:sym typeface="Arial"/>
              </a:defRPr>
            </a:lvl7pPr>
            <a:lvl8pPr indent="-317500" lvl="7" marL="3657600" marR="0" algn="l">
              <a:lnSpc>
                <a:spcPct val="115000"/>
              </a:lnSpc>
              <a:spcBef>
                <a:spcPts val="300"/>
              </a:spcBef>
              <a:spcAft>
                <a:spcPts val="0"/>
              </a:spcAft>
              <a:buClr>
                <a:srgbClr val="7F7F7F"/>
              </a:buClr>
              <a:buSzPts val="1400"/>
              <a:buChar char="■"/>
              <a:defRPr i="0" sz="1800" u="none" cap="none" strike="noStrike">
                <a:solidFill>
                  <a:srgbClr val="7F7F7F"/>
                </a:solidFill>
                <a:latin typeface="Arial"/>
                <a:ea typeface="Arial"/>
                <a:cs typeface="Arial"/>
                <a:sym typeface="Arial"/>
              </a:defRPr>
            </a:lvl8pPr>
            <a:lvl9pPr indent="-317500" lvl="8" marL="4114800" marR="0" algn="l">
              <a:lnSpc>
                <a:spcPct val="115000"/>
              </a:lnSpc>
              <a:spcBef>
                <a:spcPts val="300"/>
              </a:spcBef>
              <a:spcAft>
                <a:spcPts val="0"/>
              </a:spcAft>
              <a:buClr>
                <a:srgbClr val="7F7F7F"/>
              </a:buClr>
              <a:buSzPts val="1400"/>
              <a:buChar char="■"/>
              <a:defRPr i="0" sz="1800" u="none" cap="none" strike="noStrike">
                <a:solidFill>
                  <a:srgbClr val="7F7F7F"/>
                </a:solidFill>
                <a:latin typeface="Arial"/>
                <a:ea typeface="Arial"/>
                <a:cs typeface="Arial"/>
                <a:sym typeface="Arial"/>
              </a:defRPr>
            </a:lvl9pPr>
          </a:lstStyle>
          <a:p/>
        </p:txBody>
      </p:sp>
      <p:sp>
        <p:nvSpPr>
          <p:cNvPr id="13" name="Google Shape;13;p34"/>
          <p:cNvSpPr txBox="1"/>
          <p:nvPr>
            <p:ph idx="12" type="sldNum"/>
          </p:nvPr>
        </p:nvSpPr>
        <p:spPr>
          <a:xfrm>
            <a:off x="8556784" y="4826051"/>
            <a:ext cx="548700" cy="393600"/>
          </a:xfrm>
          <a:prstGeom prst="rect">
            <a:avLst/>
          </a:prstGeom>
          <a:noFill/>
          <a:ln>
            <a:noFill/>
          </a:ln>
        </p:spPr>
        <p:txBody>
          <a:bodyPr anchorCtr="0" anchor="t" bIns="75575" lIns="75575" spcFirstLastPara="1" rIns="75575" wrap="square" tIns="75575">
            <a:norm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 name="Google Shape;16;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7" name="Google Shape;17;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3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0" name="Google Shape;20;p3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 name="Google Shape;21;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3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4" name="Google Shape;24;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3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8" name="Google Shape;28;p3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 name="Google Shape;29;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4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5" name="Google Shape;35;p4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6" name="Google Shape;36;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4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9" name="Google Shape;39;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0.jpg"/><Relationship Id="rId4" Type="http://schemas.openxmlformats.org/officeDocument/2006/relationships/image" Target="../media/image2.png"/><Relationship Id="rId5"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www.poolsafely.gov/grant-progra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bit.ly/3hUKul4" TargetMode="External"/><Relationship Id="rId4" Type="http://schemas.openxmlformats.org/officeDocument/2006/relationships/hyperlink" Target="https://bit.ly/3ckz5cU" TargetMode="External"/><Relationship Id="rId5" Type="http://schemas.openxmlformats.org/officeDocument/2006/relationships/image" Target="../media/image26.jpg"/><Relationship Id="rId6" Type="http://schemas.openxmlformats.org/officeDocument/2006/relationships/image" Target="../media/image4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poolsafely.gov/blog/pool-safely-launches-ask-the-experts-video-series-in-response-to-rise-in-child-drownings/" TargetMode="External"/><Relationship Id="rId4" Type="http://schemas.openxmlformats.org/officeDocument/2006/relationships/hyperlink" Target="https://www.youtube.com/@PoolsafelyGovCPSC/playlists" TargetMode="External"/><Relationship Id="rId9" Type="http://schemas.openxmlformats.org/officeDocument/2006/relationships/image" Target="../media/image15.png"/><Relationship Id="rId5" Type="http://schemas.openxmlformats.org/officeDocument/2006/relationships/hyperlink" Target="https://www.instagram.com/poolsafely/" TargetMode="External"/><Relationship Id="rId6" Type="http://schemas.openxmlformats.org/officeDocument/2006/relationships/hyperlink" Target="mailto:PoolSafely@finnpartners.com" TargetMode="External"/><Relationship Id="rId7" Type="http://schemas.openxmlformats.org/officeDocument/2006/relationships/image" Target="../media/image6.png"/><Relationship Id="rId8"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2.png"/><Relationship Id="rId4" Type="http://schemas.openxmlformats.org/officeDocument/2006/relationships/image" Target="../media/image21.png"/><Relationship Id="rId5" Type="http://schemas.openxmlformats.org/officeDocument/2006/relationships/hyperlink" Target="https://www.instagram.com/poolsafely/" TargetMode="External"/><Relationship Id="rId6" Type="http://schemas.openxmlformats.org/officeDocument/2006/relationships/image" Target="../media/image24.png"/><Relationship Id="rId7"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www.threads.net/@poolsafely" TargetMode="External"/><Relationship Id="rId4" Type="http://schemas.openxmlformats.org/officeDocument/2006/relationships/hyperlink" Target="https://bit.ly/425by82" TargetMode="External"/><Relationship Id="rId5" Type="http://schemas.openxmlformats.org/officeDocument/2006/relationships/hyperlink" Target="https://bit.ly/3MS5kUL" TargetMode="External"/><Relationship Id="rId6"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facebook.com/poolsafely" TargetMode="External"/><Relationship Id="rId4" Type="http://schemas.openxmlformats.org/officeDocument/2006/relationships/hyperlink" Target="https://bit.ly/3PsjUnE" TargetMode="External"/><Relationship Id="rId5"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twitter.com/poolsafely" TargetMode="External"/><Relationship Id="rId4" Type="http://schemas.openxmlformats.org/officeDocument/2006/relationships/hyperlink" Target="https://t.co/TCeh3WqZXn" TargetMode="External"/><Relationship Id="rId5"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bit.ly/3MS5kUL" TargetMode="External"/><Relationship Id="rId4" Type="http://schemas.openxmlformats.org/officeDocument/2006/relationships/hyperlink" Target="https://bit.ly/3q9wPAk"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41.png"/><Relationship Id="rId5"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2.jpg"/><Relationship Id="rId4" Type="http://schemas.openxmlformats.org/officeDocument/2006/relationships/image" Target="../media/image39.png"/><Relationship Id="rId5" Type="http://schemas.openxmlformats.org/officeDocument/2006/relationships/image" Target="../media/image48.jpg"/><Relationship Id="rId6" Type="http://schemas.openxmlformats.org/officeDocument/2006/relationships/image" Target="../media/image54.jpg"/><Relationship Id="rId7" Type="http://schemas.openxmlformats.org/officeDocument/2006/relationships/image" Target="../media/image79.png"/><Relationship Id="rId8" Type="http://schemas.openxmlformats.org/officeDocument/2006/relationships/image" Target="../media/image7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1.png"/><Relationship Id="rId4" Type="http://schemas.openxmlformats.org/officeDocument/2006/relationships/image" Target="../media/image49.jpg"/><Relationship Id="rId9" Type="http://schemas.openxmlformats.org/officeDocument/2006/relationships/image" Target="../media/image61.jpg"/><Relationship Id="rId5" Type="http://schemas.openxmlformats.org/officeDocument/2006/relationships/image" Target="../media/image65.jpg"/><Relationship Id="rId6" Type="http://schemas.openxmlformats.org/officeDocument/2006/relationships/image" Target="../media/image80.png"/><Relationship Id="rId7" Type="http://schemas.openxmlformats.org/officeDocument/2006/relationships/image" Target="../media/image83.png"/><Relationship Id="rId8" Type="http://schemas.openxmlformats.org/officeDocument/2006/relationships/image" Target="../media/image7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www.poolsafely.gov/parents/kids-corner/" TargetMode="External"/><Relationship Id="rId4" Type="http://schemas.openxmlformats.org/officeDocument/2006/relationships/image" Target="../media/image6.png"/><Relationship Id="rId5" Type="http://schemas.openxmlformats.org/officeDocument/2006/relationships/image" Target="../media/image46.jpg"/><Relationship Id="rId6" Type="http://schemas.openxmlformats.org/officeDocument/2006/relationships/image" Target="../media/image4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ww.poolsafely.gov/blog/behind-the-scenes-tia-mowry-urges-families-to-pool-safely-in-new-video/" TargetMode="External"/><Relationship Id="rId4" Type="http://schemas.openxmlformats.org/officeDocument/2006/relationships/image" Target="../media/image6.png"/><Relationship Id="rId5" Type="http://schemas.openxmlformats.org/officeDocument/2006/relationships/image" Target="../media/image5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www.poolsafely.gov/blog/how-can-we-help-you-save-a-life-introducing-the-new-s-w-i-m-tool/" TargetMode="External"/><Relationship Id="rId4" Type="http://schemas.openxmlformats.org/officeDocument/2006/relationships/hyperlink" Target="https://www.poolsafely.gov/blog/how-can-we-help-you-save-a-life-introducing-the-new-s-w-i-m-tool/" TargetMode="External"/><Relationship Id="rId5" Type="http://schemas.openxmlformats.org/officeDocument/2006/relationships/hyperlink" Target="https://www.poolsafely.gov/blog/how-can-we-help-you-save-a-life-introducing-the-new-s-w-i-m-tool/" TargetMode="External"/><Relationship Id="rId6" Type="http://schemas.openxmlformats.org/officeDocument/2006/relationships/image" Target="../media/image6.png"/><Relationship Id="rId7"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poolsafely.gov/educational-materials-catalog/?keyword=Neighborhood+Safety+Tip+Poster&amp;sort=newest" TargetMode="External"/><Relationship Id="rId4" Type="http://schemas.openxmlformats.org/officeDocument/2006/relationships/image" Target="../media/image6.png"/><Relationship Id="rId5" Type="http://schemas.openxmlformats.org/officeDocument/2006/relationships/image" Target="../media/image56.png"/><Relationship Id="rId6" Type="http://schemas.openxmlformats.org/officeDocument/2006/relationships/image" Target="../media/image55.png"/><Relationship Id="rId7"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www.poolsafely.gov/blog/" TargetMode="External"/><Relationship Id="rId4" Type="http://schemas.openxmlformats.org/officeDocument/2006/relationships/image" Target="../media/image6.png"/><Relationship Id="rId5"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poolsafely.gov/pool-safely-stories/" TargetMode="External"/><Relationship Id="rId4" Type="http://schemas.openxmlformats.org/officeDocument/2006/relationships/hyperlink" Target="mailto:PoolSafely@FinnPartners.com" TargetMode="External"/><Relationship Id="rId9" Type="http://schemas.openxmlformats.org/officeDocument/2006/relationships/image" Target="../media/image66.png"/><Relationship Id="rId5" Type="http://schemas.openxmlformats.org/officeDocument/2006/relationships/image" Target="../media/image6.png"/><Relationship Id="rId6" Type="http://schemas.openxmlformats.org/officeDocument/2006/relationships/image" Target="../media/image62.png"/><Relationship Id="rId7" Type="http://schemas.openxmlformats.org/officeDocument/2006/relationships/image" Target="../media/image60.png"/><Relationship Id="rId8" Type="http://schemas.openxmlformats.org/officeDocument/2006/relationships/image" Target="../media/image63.png"/></Relationships>
</file>

<file path=ppt/slides/_rels/slide34.xml.rels><?xml version="1.0" encoding="UTF-8" standalone="yes"?><Relationships xmlns="http://schemas.openxmlformats.org/package/2006/relationships"><Relationship Id="rId10" Type="http://schemas.openxmlformats.org/officeDocument/2006/relationships/image" Target="../media/image71.png"/><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9.png"/><Relationship Id="rId4" Type="http://schemas.openxmlformats.org/officeDocument/2006/relationships/hyperlink" Target="https://www.poolsafely.gov/educational-materials-catalog/" TargetMode="External"/><Relationship Id="rId9" Type="http://schemas.openxmlformats.org/officeDocument/2006/relationships/image" Target="../media/image75.png"/><Relationship Id="rId5" Type="http://schemas.openxmlformats.org/officeDocument/2006/relationships/hyperlink" Target="https://www.poolsafely.gov/espanol/catalogo-de-materiales-educativos/" TargetMode="External"/><Relationship Id="rId6" Type="http://schemas.openxmlformats.org/officeDocument/2006/relationships/image" Target="../media/image6.png"/><Relationship Id="rId7" Type="http://schemas.openxmlformats.org/officeDocument/2006/relationships/image" Target="../media/image68.jpg"/><Relationship Id="rId8" Type="http://schemas.openxmlformats.org/officeDocument/2006/relationships/image" Target="../media/image6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2.png"/></Relationships>
</file>

<file path=ppt/slides/_rels/slide36.xml.rels><?xml version="1.0" encoding="UTF-8" standalone="yes"?><Relationships xmlns="http://schemas.openxmlformats.org/package/2006/relationships"><Relationship Id="rId10" Type="http://schemas.openxmlformats.org/officeDocument/2006/relationships/hyperlink" Target="http://www.threads.net/@poolsafely" TargetMode="External"/><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4.jpg"/><Relationship Id="rId4" Type="http://schemas.openxmlformats.org/officeDocument/2006/relationships/image" Target="../media/image20.png"/><Relationship Id="rId9" Type="http://schemas.openxmlformats.org/officeDocument/2006/relationships/hyperlink" Target="mailto:poolsafely@finnpartners.com" TargetMode="External"/><Relationship Id="rId5" Type="http://schemas.openxmlformats.org/officeDocument/2006/relationships/image" Target="../media/image74.png"/><Relationship Id="rId6" Type="http://schemas.openxmlformats.org/officeDocument/2006/relationships/hyperlink" Target="https://www.twitter.com/poolsafely" TargetMode="External"/><Relationship Id="rId7" Type="http://schemas.openxmlformats.org/officeDocument/2006/relationships/hyperlink" Target="http://www.instagram.com/poolsafely/" TargetMode="External"/><Relationship Id="rId8" Type="http://schemas.openxmlformats.org/officeDocument/2006/relationships/hyperlink" Target="http://www.facebook.com/poolsafel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www.ymca.org/find-your-y" TargetMode="External"/><Relationship Id="rId4" Type="http://schemas.openxmlformats.org/officeDocument/2006/relationships/hyperlink" Target="https://www.redcross.org/take-a-class/swimming" TargetMode="External"/><Relationship Id="rId5" Type="http://schemas.openxmlformats.org/officeDocument/2006/relationships/hyperlink" Target="https://usswimschools.org/" TargetMode="External"/><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23.png"/><Relationship Id="rId6"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36.png"/><Relationship Id="rId5" Type="http://schemas.openxmlformats.org/officeDocument/2006/relationships/image" Target="../media/image43.png"/><Relationship Id="rId6"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2.png"/><Relationship Id="rId5"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3.png"/><Relationship Id="rId4" Type="http://schemas.openxmlformats.org/officeDocument/2006/relationships/image" Target="../media/image45.png"/><Relationship Id="rId5" Type="http://schemas.openxmlformats.org/officeDocument/2006/relationships/image" Target="../media/image77.png"/><Relationship Id="rId6" Type="http://schemas.openxmlformats.org/officeDocument/2006/relationships/image" Target="../media/image33.png"/><Relationship Id="rId7" Type="http://schemas.openxmlformats.org/officeDocument/2006/relationships/image" Target="../media/image64.png"/><Relationship Id="rId8"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87" name="Shape 87"/>
        <p:cNvGrpSpPr/>
        <p:nvPr/>
      </p:nvGrpSpPr>
      <p:grpSpPr>
        <a:xfrm>
          <a:off x="0" y="0"/>
          <a:ext cx="0" cy="0"/>
          <a:chOff x="0" y="0"/>
          <a:chExt cx="0" cy="0"/>
        </a:xfrm>
      </p:grpSpPr>
      <p:sp>
        <p:nvSpPr>
          <p:cNvPr id="88" name="Google Shape;88;p1"/>
          <p:cNvSpPr/>
          <p:nvPr/>
        </p:nvSpPr>
        <p:spPr>
          <a:xfrm>
            <a:off x="388869" y="-268938"/>
            <a:ext cx="1590600" cy="17598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
          <p:cNvSpPr txBox="1"/>
          <p:nvPr/>
        </p:nvSpPr>
        <p:spPr>
          <a:xfrm>
            <a:off x="493560" y="4235013"/>
            <a:ext cx="5549100" cy="1419600"/>
          </a:xfrm>
          <a:prstGeom prst="rect">
            <a:avLst/>
          </a:prstGeom>
          <a:noFill/>
          <a:ln>
            <a:noFill/>
          </a:ln>
        </p:spPr>
        <p:txBody>
          <a:bodyPr anchorCtr="0" anchor="t" bIns="44500" lIns="90600" spcFirstLastPara="1" rIns="90600" wrap="square" tIns="44500">
            <a:noAutofit/>
          </a:bodyPr>
          <a:lstStyle/>
          <a:p>
            <a:pPr indent="0" lvl="0" marL="0" marR="0" rtl="0" algn="l">
              <a:lnSpc>
                <a:spcPct val="150000"/>
              </a:lnSpc>
              <a:spcBef>
                <a:spcPts val="0"/>
              </a:spcBef>
              <a:spcAft>
                <a:spcPts val="0"/>
              </a:spcAft>
              <a:buClr>
                <a:srgbClr val="000000"/>
              </a:buClr>
              <a:buSzPts val="1400"/>
              <a:buFont typeface="Arial"/>
              <a:buNone/>
            </a:pPr>
            <a:r>
              <a:rPr b="1" i="0" lang="en" sz="1500" u="none" cap="none" strike="noStrike">
                <a:solidFill>
                  <a:srgbClr val="FFCF06"/>
                </a:solidFill>
                <a:latin typeface="Poppins"/>
                <a:ea typeface="Poppins"/>
                <a:cs typeface="Poppins"/>
                <a:sym typeface="Poppins"/>
              </a:rPr>
              <a:t>June 202</a:t>
            </a:r>
            <a:r>
              <a:rPr b="1" lang="en" sz="1500">
                <a:solidFill>
                  <a:srgbClr val="FFCF06"/>
                </a:solidFill>
                <a:latin typeface="Poppins"/>
                <a:ea typeface="Poppins"/>
                <a:cs typeface="Poppins"/>
                <a:sym typeface="Poppins"/>
              </a:rPr>
              <a:t>4</a:t>
            </a:r>
            <a:r>
              <a:rPr b="1" i="0" lang="en" sz="1500" u="none" cap="none" strike="noStrike">
                <a:solidFill>
                  <a:srgbClr val="FFCF06"/>
                </a:solidFill>
                <a:latin typeface="Poppins"/>
                <a:ea typeface="Poppins"/>
                <a:cs typeface="Poppins"/>
                <a:sym typeface="Poppins"/>
              </a:rPr>
              <a:t>   </a:t>
            </a:r>
            <a:r>
              <a:rPr b="0" i="0" lang="en" sz="1500" u="none" cap="none" strike="noStrike">
                <a:solidFill>
                  <a:srgbClr val="FFCF06"/>
                </a:solidFill>
                <a:latin typeface="Poppins"/>
                <a:ea typeface="Poppins"/>
                <a:cs typeface="Poppins"/>
                <a:sym typeface="Poppins"/>
              </a:rPr>
              <a:t>|</a:t>
            </a:r>
            <a:r>
              <a:rPr b="1" i="0" lang="en" sz="1500" u="none" cap="none" strike="noStrike">
                <a:solidFill>
                  <a:srgbClr val="FFCF06"/>
                </a:solidFill>
                <a:latin typeface="Poppins"/>
                <a:ea typeface="Poppins"/>
                <a:cs typeface="Poppins"/>
                <a:sym typeface="Poppins"/>
              </a:rPr>
              <a:t>   V1</a:t>
            </a:r>
            <a:endParaRPr b="1" i="0" sz="1500" u="none" cap="none" strike="noStrike">
              <a:solidFill>
                <a:srgbClr val="FFCF06"/>
              </a:solidFill>
              <a:latin typeface="Poppins"/>
              <a:ea typeface="Poppins"/>
              <a:cs typeface="Poppins"/>
              <a:sym typeface="Poppins"/>
            </a:endParaRPr>
          </a:p>
        </p:txBody>
      </p:sp>
      <p:pic>
        <p:nvPicPr>
          <p:cNvPr id="90" name="Google Shape;90;p1"/>
          <p:cNvPicPr preferRelativeResize="0"/>
          <p:nvPr/>
        </p:nvPicPr>
        <p:blipFill rotWithShape="1">
          <a:blip r:embed="rId3">
            <a:alphaModFix/>
          </a:blip>
          <a:srcRect b="0" l="16069" r="16069" t="0"/>
          <a:stretch/>
        </p:blipFill>
        <p:spPr>
          <a:xfrm>
            <a:off x="4722450" y="-338100"/>
            <a:ext cx="5925600" cy="5819700"/>
          </a:xfrm>
          <a:prstGeom prst="ellipse">
            <a:avLst/>
          </a:prstGeom>
          <a:noFill/>
          <a:ln>
            <a:noFill/>
          </a:ln>
        </p:spPr>
      </p:pic>
      <p:sp>
        <p:nvSpPr>
          <p:cNvPr id="91" name="Google Shape;91;p1"/>
          <p:cNvSpPr txBox="1"/>
          <p:nvPr/>
        </p:nvSpPr>
        <p:spPr>
          <a:xfrm>
            <a:off x="548900" y="2829028"/>
            <a:ext cx="4637700" cy="1480500"/>
          </a:xfrm>
          <a:prstGeom prst="rect">
            <a:avLst/>
          </a:prstGeom>
          <a:noFill/>
          <a:ln>
            <a:noFill/>
          </a:ln>
        </p:spPr>
        <p:txBody>
          <a:bodyPr anchorCtr="0" anchor="t" bIns="30975" lIns="63050" spcFirstLastPara="1" rIns="63050" wrap="square" tIns="30975">
            <a:noAutofit/>
          </a:bodyPr>
          <a:lstStyle/>
          <a:p>
            <a:pPr indent="0" lvl="0" marL="0" marR="0" rtl="0" algn="l">
              <a:lnSpc>
                <a:spcPct val="90000"/>
              </a:lnSpc>
              <a:spcBef>
                <a:spcPts val="0"/>
              </a:spcBef>
              <a:spcAft>
                <a:spcPts val="0"/>
              </a:spcAft>
              <a:buClr>
                <a:srgbClr val="000000"/>
              </a:buClr>
              <a:buSzPts val="2500"/>
              <a:buFont typeface="Arial"/>
              <a:buNone/>
            </a:pPr>
            <a:r>
              <a:rPr b="1" i="0" lang="en" sz="4600" u="none" cap="none" strike="noStrike">
                <a:solidFill>
                  <a:schemeClr val="lt1"/>
                </a:solidFill>
                <a:latin typeface="Poppins"/>
                <a:ea typeface="Poppins"/>
                <a:cs typeface="Poppins"/>
                <a:sym typeface="Poppins"/>
              </a:rPr>
              <a:t>Collaborator Toolkit</a:t>
            </a:r>
            <a:endParaRPr b="1" i="0" sz="4600" u="none" cap="none" strike="noStrike">
              <a:solidFill>
                <a:schemeClr val="lt1"/>
              </a:solidFill>
              <a:latin typeface="Poppins"/>
              <a:ea typeface="Poppins"/>
              <a:cs typeface="Poppins"/>
              <a:sym typeface="Poppins"/>
            </a:endParaRPr>
          </a:p>
        </p:txBody>
      </p:sp>
      <p:pic>
        <p:nvPicPr>
          <p:cNvPr id="92" name="Google Shape;92;p1"/>
          <p:cNvPicPr preferRelativeResize="0"/>
          <p:nvPr/>
        </p:nvPicPr>
        <p:blipFill rotWithShape="1">
          <a:blip r:embed="rId4">
            <a:alphaModFix/>
          </a:blip>
          <a:srcRect b="0" l="0" r="0" t="0"/>
          <a:stretch/>
        </p:blipFill>
        <p:spPr>
          <a:xfrm rot="3577149">
            <a:off x="4483198" y="-515450"/>
            <a:ext cx="2042002" cy="2040125"/>
          </a:xfrm>
          <a:prstGeom prst="rect">
            <a:avLst/>
          </a:prstGeom>
          <a:noFill/>
          <a:ln>
            <a:noFill/>
          </a:ln>
        </p:spPr>
      </p:pic>
      <p:pic>
        <p:nvPicPr>
          <p:cNvPr id="93" name="Google Shape;93;p1"/>
          <p:cNvPicPr preferRelativeResize="0"/>
          <p:nvPr/>
        </p:nvPicPr>
        <p:blipFill>
          <a:blip r:embed="rId5">
            <a:alphaModFix/>
          </a:blip>
          <a:stretch>
            <a:fillRect/>
          </a:stretch>
        </p:blipFill>
        <p:spPr>
          <a:xfrm>
            <a:off x="587338" y="324725"/>
            <a:ext cx="1193675" cy="772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8"/>
          <p:cNvSpPr/>
          <p:nvPr/>
        </p:nvSpPr>
        <p:spPr>
          <a:xfrm rot="10800000">
            <a:off x="0" y="92220"/>
            <a:ext cx="9150900" cy="4612800"/>
          </a:xfrm>
          <a:prstGeom prst="round1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8"/>
          <p:cNvSpPr txBox="1"/>
          <p:nvPr>
            <p:ph type="title"/>
          </p:nvPr>
        </p:nvSpPr>
        <p:spPr>
          <a:xfrm>
            <a:off x="569835" y="681400"/>
            <a:ext cx="2090700" cy="572700"/>
          </a:xfrm>
          <a:prstGeom prst="rect">
            <a:avLst/>
          </a:prstGeom>
          <a:noFill/>
          <a:ln>
            <a:noFill/>
          </a:ln>
        </p:spPr>
        <p:txBody>
          <a:bodyPr anchorCtr="0" anchor="t" bIns="45500" lIns="92650" spcFirstLastPara="1" rIns="92650" wrap="square" tIns="45500">
            <a:normAutofit/>
          </a:bodyPr>
          <a:lstStyle/>
          <a:p>
            <a:pPr indent="0" lvl="0" marL="0" rtl="0" algn="l">
              <a:lnSpc>
                <a:spcPct val="85000"/>
              </a:lnSpc>
              <a:spcBef>
                <a:spcPts val="0"/>
              </a:spcBef>
              <a:spcAft>
                <a:spcPts val="0"/>
              </a:spcAft>
              <a:buSzPts val="1400"/>
              <a:buNone/>
            </a:pPr>
            <a:r>
              <a:rPr lang="en" sz="1700">
                <a:solidFill>
                  <a:schemeClr val="lt1"/>
                </a:solidFill>
                <a:latin typeface="Poppins"/>
                <a:ea typeface="Poppins"/>
                <a:cs typeface="Poppins"/>
                <a:sym typeface="Poppins"/>
              </a:rPr>
              <a:t>SECTION 02</a:t>
            </a:r>
            <a:endParaRPr sz="1700">
              <a:solidFill>
                <a:schemeClr val="lt1"/>
              </a:solidFill>
              <a:latin typeface="Poppins"/>
              <a:ea typeface="Poppins"/>
              <a:cs typeface="Poppins"/>
              <a:sym typeface="Poppins"/>
            </a:endParaRPr>
          </a:p>
        </p:txBody>
      </p:sp>
      <p:sp>
        <p:nvSpPr>
          <p:cNvPr id="224" name="Google Shape;224;p8"/>
          <p:cNvSpPr txBox="1"/>
          <p:nvPr>
            <p:ph type="title"/>
          </p:nvPr>
        </p:nvSpPr>
        <p:spPr>
          <a:xfrm>
            <a:off x="551300" y="1120000"/>
            <a:ext cx="6422400" cy="1400100"/>
          </a:xfrm>
          <a:prstGeom prst="rect">
            <a:avLst/>
          </a:prstGeom>
          <a:noFill/>
          <a:ln>
            <a:noFill/>
          </a:ln>
        </p:spPr>
        <p:txBody>
          <a:bodyPr anchorCtr="0" anchor="t" bIns="45500" lIns="92650" spcFirstLastPara="1" rIns="92650" wrap="square" tIns="45500">
            <a:noAutofit/>
          </a:bodyPr>
          <a:lstStyle/>
          <a:p>
            <a:pPr indent="0" lvl="0" marL="0" rtl="0" algn="l">
              <a:lnSpc>
                <a:spcPct val="100000"/>
              </a:lnSpc>
              <a:spcBef>
                <a:spcPts val="0"/>
              </a:spcBef>
              <a:spcAft>
                <a:spcPts val="0"/>
              </a:spcAft>
              <a:buSzPts val="990"/>
              <a:buNone/>
            </a:pPr>
            <a:r>
              <a:rPr lang="en" sz="4800">
                <a:solidFill>
                  <a:schemeClr val="lt1"/>
                </a:solidFill>
                <a:latin typeface="Poppins"/>
                <a:ea typeface="Poppins"/>
                <a:cs typeface="Poppins"/>
                <a:sym typeface="Poppins"/>
              </a:rPr>
              <a:t>Grant Programming</a:t>
            </a:r>
            <a:endParaRPr sz="4800">
              <a:solidFill>
                <a:schemeClr val="lt1"/>
              </a:solidFill>
              <a:latin typeface="Poppins"/>
              <a:ea typeface="Poppins"/>
              <a:cs typeface="Poppins"/>
              <a:sym typeface="Poppins"/>
            </a:endParaRPr>
          </a:p>
          <a:p>
            <a:pPr indent="0" lvl="0" marL="0" rtl="0" algn="l">
              <a:lnSpc>
                <a:spcPct val="100000"/>
              </a:lnSpc>
              <a:spcBef>
                <a:spcPts val="0"/>
              </a:spcBef>
              <a:spcAft>
                <a:spcPts val="0"/>
              </a:spcAft>
              <a:buSzPts val="990"/>
              <a:buNone/>
            </a:pPr>
            <a:r>
              <a:t/>
            </a:r>
            <a:endParaRPr sz="4800">
              <a:solidFill>
                <a:schemeClr val="lt1"/>
              </a:solidFill>
              <a:latin typeface="Poppins"/>
              <a:ea typeface="Poppins"/>
              <a:cs typeface="Poppins"/>
              <a:sym typeface="Poppins"/>
            </a:endParaRPr>
          </a:p>
        </p:txBody>
      </p:sp>
      <p:sp>
        <p:nvSpPr>
          <p:cNvPr id="225" name="Google Shape;225;p8"/>
          <p:cNvSpPr txBox="1"/>
          <p:nvPr>
            <p:ph idx="12" type="sldNum"/>
          </p:nvPr>
        </p:nvSpPr>
        <p:spPr>
          <a:xfrm>
            <a:off x="8357838" y="4663217"/>
            <a:ext cx="548700" cy="393600"/>
          </a:xfrm>
          <a:prstGeom prst="rect">
            <a:avLst/>
          </a:prstGeom>
          <a:noFill/>
          <a:ln>
            <a:noFill/>
          </a:ln>
        </p:spPr>
        <p:txBody>
          <a:bodyPr anchorCtr="0" anchor="ctr" bIns="75575" lIns="75575" spcFirstLastPara="1" rIns="75575" wrap="square" tIns="7557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1"/>
                </a:solidFill>
                <a:latin typeface="Poppins"/>
                <a:ea typeface="Poppins"/>
                <a:cs typeface="Poppins"/>
                <a:sym typeface="Poppins"/>
              </a:rPr>
              <a:t>‹#›</a:t>
            </a:fld>
            <a:endParaRPr b="1" sz="800">
              <a:solidFill>
                <a:schemeClr val="accent1"/>
              </a:solidFill>
              <a:latin typeface="Poppins"/>
              <a:ea typeface="Poppins"/>
              <a:cs typeface="Poppins"/>
              <a:sym typeface="Poppins"/>
            </a:endParaRPr>
          </a:p>
        </p:txBody>
      </p:sp>
      <p:pic>
        <p:nvPicPr>
          <p:cNvPr id="226" name="Google Shape;226;p8"/>
          <p:cNvPicPr preferRelativeResize="0"/>
          <p:nvPr/>
        </p:nvPicPr>
        <p:blipFill rotWithShape="1">
          <a:blip r:embed="rId3">
            <a:alphaModFix/>
          </a:blip>
          <a:srcRect b="0" l="0" r="0" t="0"/>
          <a:stretch/>
        </p:blipFill>
        <p:spPr>
          <a:xfrm rot="-776851">
            <a:off x="6113960" y="487600"/>
            <a:ext cx="4474075" cy="4469949"/>
          </a:xfrm>
          <a:prstGeom prst="rect">
            <a:avLst/>
          </a:prstGeom>
          <a:noFill/>
          <a:ln>
            <a:noFill/>
          </a:ln>
        </p:spPr>
      </p:pic>
      <p:sp>
        <p:nvSpPr>
          <p:cNvPr id="227" name="Google Shape;227;p8"/>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Poppins"/>
                <a:ea typeface="Poppins"/>
                <a:cs typeface="Poppins"/>
                <a:sym typeface="Poppins"/>
              </a:rPr>
              <a:t> |</a:t>
            </a:r>
            <a:endParaRPr b="0" i="0" sz="800" u="none" cap="none" strike="noStrike">
              <a:solidFill>
                <a:schemeClr val="accent1"/>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9"/>
          <p:cNvSpPr/>
          <p:nvPr/>
        </p:nvSpPr>
        <p:spPr>
          <a:xfrm flipH="1" rot="10800000">
            <a:off x="5040725" y="-33150"/>
            <a:ext cx="4138800" cy="51933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9"/>
          <p:cNvSpPr/>
          <p:nvPr/>
        </p:nvSpPr>
        <p:spPr>
          <a:xfrm>
            <a:off x="230530" y="291357"/>
            <a:ext cx="8637600" cy="11679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9"/>
          <p:cNvSpPr txBox="1"/>
          <p:nvPr>
            <p:ph type="title"/>
          </p:nvPr>
        </p:nvSpPr>
        <p:spPr>
          <a:xfrm>
            <a:off x="464100" y="658250"/>
            <a:ext cx="8304900" cy="572700"/>
          </a:xfrm>
          <a:prstGeom prst="rect">
            <a:avLst/>
          </a:prstGeom>
          <a:noFill/>
          <a:ln>
            <a:noFill/>
          </a:ln>
        </p:spPr>
        <p:txBody>
          <a:bodyPr anchorCtr="0" anchor="t" bIns="45500" lIns="92650" spcFirstLastPara="1" rIns="92650" wrap="square" tIns="45500">
            <a:noAutofit/>
          </a:bodyPr>
          <a:lstStyle/>
          <a:p>
            <a:pPr indent="0" lvl="0" marL="0" rtl="0" algn="l">
              <a:lnSpc>
                <a:spcPct val="85000"/>
              </a:lnSpc>
              <a:spcBef>
                <a:spcPts val="0"/>
              </a:spcBef>
              <a:spcAft>
                <a:spcPts val="0"/>
              </a:spcAft>
              <a:buSzPts val="990"/>
              <a:buNone/>
            </a:pPr>
            <a:r>
              <a:rPr i="1" lang="en" sz="3220">
                <a:solidFill>
                  <a:schemeClr val="lt1"/>
                </a:solidFill>
                <a:latin typeface="Poppins"/>
                <a:ea typeface="Poppins"/>
                <a:cs typeface="Poppins"/>
                <a:sym typeface="Poppins"/>
              </a:rPr>
              <a:t>Pool Safely </a:t>
            </a:r>
            <a:r>
              <a:rPr lang="en" sz="3220">
                <a:solidFill>
                  <a:schemeClr val="lt1"/>
                </a:solidFill>
                <a:latin typeface="Poppins"/>
                <a:ea typeface="Poppins"/>
                <a:cs typeface="Poppins"/>
                <a:sym typeface="Poppins"/>
                <a:extLst>
                  <a:ext uri="http://customooxmlschemas.google.com/">
                    <go:slidesCustomData xmlns:go="http://customooxmlschemas.google.com/" textRoundtripDataId="7"/>
                  </a:ext>
                </a:extLst>
              </a:rPr>
              <a:t>Grant</a:t>
            </a:r>
            <a:r>
              <a:rPr lang="en" sz="3220">
                <a:solidFill>
                  <a:schemeClr val="lt1"/>
                </a:solidFill>
                <a:latin typeface="Poppins"/>
                <a:ea typeface="Poppins"/>
                <a:cs typeface="Poppins"/>
                <a:sym typeface="Poppins"/>
              </a:rPr>
              <a:t> Program: Open Now!</a:t>
            </a:r>
            <a:endParaRPr b="1" sz="3220">
              <a:solidFill>
                <a:schemeClr val="lt1"/>
              </a:solidFill>
              <a:latin typeface="Poppins"/>
              <a:ea typeface="Poppins"/>
              <a:cs typeface="Poppins"/>
              <a:sym typeface="Poppins"/>
            </a:endParaRPr>
          </a:p>
        </p:txBody>
      </p:sp>
      <p:sp>
        <p:nvSpPr>
          <p:cNvPr id="235" name="Google Shape;235;p9"/>
          <p:cNvSpPr txBox="1"/>
          <p:nvPr/>
        </p:nvSpPr>
        <p:spPr>
          <a:xfrm>
            <a:off x="380575" y="1590640"/>
            <a:ext cx="3987300" cy="2716200"/>
          </a:xfrm>
          <a:prstGeom prst="rect">
            <a:avLst/>
          </a:prstGeom>
          <a:noFill/>
          <a:ln>
            <a:noFill/>
          </a:ln>
        </p:spPr>
        <p:txBody>
          <a:bodyPr anchorCtr="0" anchor="t" bIns="91550" lIns="91550" spcFirstLastPara="1" rIns="91550" wrap="square" tIns="91550">
            <a:noAutofit/>
          </a:bodyPr>
          <a:lstStyle/>
          <a:p>
            <a:pPr indent="0" lvl="0" marL="0" marR="0" rtl="0" algn="l">
              <a:lnSpc>
                <a:spcPct val="150000"/>
              </a:lnSpc>
              <a:spcBef>
                <a:spcPts val="0"/>
              </a:spcBef>
              <a:spcAft>
                <a:spcPts val="0"/>
              </a:spcAft>
              <a:buClr>
                <a:schemeClr val="dk1"/>
              </a:buClr>
              <a:buSzPts val="800"/>
              <a:buFont typeface="Arial"/>
              <a:buNone/>
            </a:pPr>
            <a:r>
              <a:rPr b="0" i="0" lang="en" sz="1100" u="none" cap="none" strike="noStrike">
                <a:solidFill>
                  <a:srgbClr val="6C6C80"/>
                </a:solidFill>
                <a:latin typeface="Poppins"/>
                <a:ea typeface="Poppins"/>
                <a:cs typeface="Poppins"/>
                <a:sym typeface="Poppins"/>
              </a:rPr>
              <a:t>In accordance with the Virginia Graeme Baker Pool and Spa Safety Act, CPSC annually accepts applications for the </a:t>
            </a:r>
            <a:r>
              <a:rPr b="0" i="1" lang="en" sz="1100" u="none" cap="none" strike="noStrike">
                <a:solidFill>
                  <a:srgbClr val="6C6C80"/>
                </a:solidFill>
                <a:latin typeface="Poppins"/>
                <a:ea typeface="Poppins"/>
                <a:cs typeface="Poppins"/>
                <a:sym typeface="Poppins"/>
              </a:rPr>
              <a:t>Pool Safely</a:t>
            </a:r>
            <a:r>
              <a:rPr b="0" i="0" lang="en" sz="1100" u="none" cap="none" strike="noStrike">
                <a:solidFill>
                  <a:srgbClr val="6C6C80"/>
                </a:solidFill>
                <a:latin typeface="Poppins"/>
                <a:ea typeface="Poppins"/>
                <a:cs typeface="Poppins"/>
                <a:sym typeface="Poppins"/>
              </a:rPr>
              <a:t> Grant Program (PSGP). This program provides state, local, county, and tribal governments with assistance to help implement endorsement and education programs, with the goal of preventing drownings and drain entrapments in pools and spas. </a:t>
            </a:r>
            <a:endParaRPr b="0" i="0" sz="1400" u="none" cap="none" strike="noStrike">
              <a:solidFill>
                <a:srgbClr val="000000"/>
              </a:solidFill>
              <a:latin typeface="Arial"/>
              <a:ea typeface="Arial"/>
              <a:cs typeface="Arial"/>
              <a:sym typeface="Arial"/>
            </a:endParaRPr>
          </a:p>
        </p:txBody>
      </p:sp>
      <p:sp>
        <p:nvSpPr>
          <p:cNvPr id="236" name="Google Shape;236;p9"/>
          <p:cNvSpPr txBox="1"/>
          <p:nvPr/>
        </p:nvSpPr>
        <p:spPr>
          <a:xfrm>
            <a:off x="5483225" y="1590650"/>
            <a:ext cx="3285900" cy="3003600"/>
          </a:xfrm>
          <a:prstGeom prst="rect">
            <a:avLst/>
          </a:prstGeom>
          <a:noFill/>
          <a:ln>
            <a:noFill/>
          </a:ln>
        </p:spPr>
        <p:txBody>
          <a:bodyPr anchorCtr="0" anchor="t" bIns="91550" lIns="91550" spcFirstLastPara="1" rIns="91550" wrap="square" tIns="91550">
            <a:noAutofit/>
          </a:bodyPr>
          <a:lstStyle/>
          <a:p>
            <a:pPr indent="0" lvl="0" marL="0" marR="0" rtl="0" algn="l">
              <a:lnSpc>
                <a:spcPct val="150000"/>
              </a:lnSpc>
              <a:spcBef>
                <a:spcPts val="0"/>
              </a:spcBef>
              <a:spcAft>
                <a:spcPts val="0"/>
              </a:spcAft>
              <a:buClr>
                <a:schemeClr val="dk1"/>
              </a:buClr>
              <a:buSzPts val="800"/>
              <a:buFont typeface="Arial"/>
              <a:buNone/>
            </a:pPr>
            <a:r>
              <a:rPr b="1" i="0" lang="en" sz="1000" u="none" cap="none" strike="noStrike">
                <a:solidFill>
                  <a:schemeClr val="lt1"/>
                </a:solidFill>
                <a:latin typeface="Poppins"/>
                <a:ea typeface="Poppins"/>
                <a:cs typeface="Poppins"/>
                <a:sym typeface="Poppins"/>
              </a:rPr>
              <a:t>In FY2</a:t>
            </a:r>
            <a:r>
              <a:rPr b="1" lang="en" sz="1000">
                <a:solidFill>
                  <a:schemeClr val="lt1"/>
                </a:solidFill>
                <a:latin typeface="Poppins"/>
                <a:ea typeface="Poppins"/>
                <a:cs typeface="Poppins"/>
                <a:sym typeface="Poppins"/>
              </a:rPr>
              <a:t>4</a:t>
            </a:r>
            <a:r>
              <a:rPr b="1" i="0" lang="en" sz="1000" u="none" cap="none" strike="noStrike">
                <a:solidFill>
                  <a:schemeClr val="lt1"/>
                </a:solidFill>
                <a:latin typeface="Poppins"/>
                <a:ea typeface="Poppins"/>
                <a:cs typeface="Poppins"/>
                <a:sym typeface="Poppins"/>
              </a:rPr>
              <a:t>, CPSC will award a total of up to $3 million in two-year grants to assist jurisdictions in reducing deaths and injuries from drowning and drain entrapment incidents in pools and spas. </a:t>
            </a:r>
            <a:r>
              <a:rPr b="1" i="0" lang="en" sz="1000" u="none" cap="none" strike="noStrike">
                <a:solidFill>
                  <a:schemeClr val="accent1"/>
                </a:solidFill>
                <a:latin typeface="Poppins"/>
                <a:ea typeface="Poppins"/>
                <a:cs typeface="Poppins"/>
                <a:sym typeface="Poppins"/>
              </a:rPr>
              <a:t>Applications for this year </a:t>
            </a:r>
            <a:r>
              <a:rPr b="1" lang="en" sz="1000">
                <a:solidFill>
                  <a:schemeClr val="accent1"/>
                </a:solidFill>
                <a:latin typeface="Poppins"/>
                <a:ea typeface="Poppins"/>
                <a:cs typeface="Poppins"/>
                <a:sym typeface="Poppins"/>
              </a:rPr>
              <a:t>will be accepted through July 12, 2024.</a:t>
            </a:r>
            <a:endParaRPr b="1" sz="1000">
              <a:solidFill>
                <a:schemeClr val="lt1"/>
              </a:solidFill>
              <a:latin typeface="Poppins"/>
              <a:ea typeface="Poppins"/>
              <a:cs typeface="Poppins"/>
              <a:sym typeface="Poppins"/>
            </a:endParaRPr>
          </a:p>
          <a:p>
            <a:pPr indent="0" lvl="0" marL="0" marR="0" rtl="0" algn="l">
              <a:lnSpc>
                <a:spcPct val="150000"/>
              </a:lnSpc>
              <a:spcBef>
                <a:spcPts val="0"/>
              </a:spcBef>
              <a:spcAft>
                <a:spcPts val="0"/>
              </a:spcAft>
              <a:buClr>
                <a:schemeClr val="dk1"/>
              </a:buClr>
              <a:buSzPts val="800"/>
              <a:buFont typeface="Arial"/>
              <a:buNone/>
            </a:pPr>
            <a:r>
              <a:t/>
            </a:r>
            <a:endParaRPr b="1" sz="1000">
              <a:solidFill>
                <a:schemeClr val="lt1"/>
              </a:solidFill>
              <a:latin typeface="Poppins"/>
              <a:ea typeface="Poppins"/>
              <a:cs typeface="Poppins"/>
              <a:sym typeface="Poppins"/>
            </a:endParaRPr>
          </a:p>
          <a:p>
            <a:pPr indent="0" lvl="0" marL="0" marR="0" rtl="0" algn="l">
              <a:lnSpc>
                <a:spcPct val="150000"/>
              </a:lnSpc>
              <a:spcBef>
                <a:spcPts val="0"/>
              </a:spcBef>
              <a:spcAft>
                <a:spcPts val="0"/>
              </a:spcAft>
              <a:buClr>
                <a:schemeClr val="dk1"/>
              </a:buClr>
              <a:buSzPts val="800"/>
              <a:buFont typeface="Arial"/>
              <a:buNone/>
            </a:pPr>
            <a:r>
              <a:rPr b="1" lang="en" sz="1000">
                <a:solidFill>
                  <a:schemeClr val="lt1"/>
                </a:solidFill>
                <a:latin typeface="Poppins"/>
                <a:ea typeface="Poppins"/>
                <a:cs typeface="Poppins"/>
                <a:sym typeface="Poppins"/>
              </a:rPr>
              <a:t>V</a:t>
            </a:r>
            <a:r>
              <a:rPr b="1" i="0" lang="en" sz="1000" u="none" cap="none" strike="noStrike">
                <a:solidFill>
                  <a:schemeClr val="lt1"/>
                </a:solidFill>
                <a:latin typeface="Poppins"/>
                <a:ea typeface="Poppins"/>
                <a:cs typeface="Poppins"/>
                <a:sym typeface="Poppins"/>
              </a:rPr>
              <a:t>isit </a:t>
            </a:r>
            <a:r>
              <a:rPr b="1" i="0" lang="en" sz="1000" u="sng" cap="none" strike="noStrike">
                <a:solidFill>
                  <a:schemeClr val="hlink"/>
                </a:solidFill>
                <a:latin typeface="Poppins"/>
                <a:ea typeface="Poppins"/>
                <a:cs typeface="Poppins"/>
                <a:sym typeface="Poppins"/>
                <a:hlinkClick r:id="rId3"/>
              </a:rPr>
              <a:t>www.poolsafely.gov/grant-program/</a:t>
            </a:r>
            <a:r>
              <a:rPr b="1" i="0" lang="en" sz="1000" u="none" cap="none" strike="noStrike">
                <a:solidFill>
                  <a:schemeClr val="lt1"/>
                </a:solidFill>
                <a:latin typeface="Poppins"/>
                <a:ea typeface="Poppins"/>
                <a:cs typeface="Poppins"/>
                <a:sym typeface="Poppins"/>
              </a:rPr>
              <a:t> to view previous awardees and learn more about the application process</a:t>
            </a:r>
            <a:r>
              <a:rPr b="1" lang="en" sz="1000">
                <a:solidFill>
                  <a:schemeClr val="lt1"/>
                </a:solidFill>
                <a:latin typeface="Poppins"/>
                <a:ea typeface="Poppins"/>
                <a:cs typeface="Poppins"/>
                <a:sym typeface="Poppins"/>
              </a:rPr>
              <a: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000"/>
              <a:buFont typeface="Arial"/>
              <a:buNone/>
            </a:pPr>
            <a:r>
              <a:t/>
            </a:r>
            <a:endParaRPr b="0" i="1" sz="1000" u="none" cap="none" strike="noStrike">
              <a:solidFill>
                <a:schemeClr val="accent5"/>
              </a:solidFill>
              <a:latin typeface="Poppins"/>
              <a:ea typeface="Poppins"/>
              <a:cs typeface="Poppins"/>
              <a:sym typeface="Poppins"/>
            </a:endParaRPr>
          </a:p>
          <a:p>
            <a:pPr indent="0" lvl="0" marL="0" marR="0" rtl="0" algn="l">
              <a:lnSpc>
                <a:spcPct val="150000"/>
              </a:lnSpc>
              <a:spcBef>
                <a:spcPts val="0"/>
              </a:spcBef>
              <a:spcAft>
                <a:spcPts val="0"/>
              </a:spcAft>
              <a:buClr>
                <a:schemeClr val="dk1"/>
              </a:buClr>
              <a:buSzPts val="800"/>
              <a:buFont typeface="Arial"/>
              <a:buNone/>
            </a:pPr>
            <a:r>
              <a:t/>
            </a:r>
            <a:endParaRPr b="0" i="0" sz="1000" u="none" cap="none" strike="noStrike">
              <a:solidFill>
                <a:schemeClr val="lt1"/>
              </a:solidFill>
              <a:latin typeface="Poppins"/>
              <a:ea typeface="Poppins"/>
              <a:cs typeface="Poppins"/>
              <a:sym typeface="Poppins"/>
            </a:endParaRPr>
          </a:p>
        </p:txBody>
      </p:sp>
      <p:sp>
        <p:nvSpPr>
          <p:cNvPr id="237" name="Google Shape;237;p9"/>
          <p:cNvSpPr txBox="1"/>
          <p:nvPr>
            <p:ph idx="12" type="sldNum"/>
          </p:nvPr>
        </p:nvSpPr>
        <p:spPr>
          <a:xfrm>
            <a:off x="8357838" y="4663217"/>
            <a:ext cx="548700" cy="393600"/>
          </a:xfrm>
          <a:prstGeom prst="rect">
            <a:avLst/>
          </a:prstGeom>
          <a:noFill/>
          <a:ln>
            <a:noFill/>
          </a:ln>
        </p:spPr>
        <p:txBody>
          <a:bodyPr anchorCtr="0" anchor="ctr" bIns="75575" lIns="75575" spcFirstLastPara="1" rIns="75575" wrap="square" tIns="7557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1"/>
                </a:solidFill>
                <a:latin typeface="Poppins"/>
                <a:ea typeface="Poppins"/>
                <a:cs typeface="Poppins"/>
                <a:sym typeface="Poppins"/>
              </a:rPr>
              <a:t>‹#›</a:t>
            </a:fld>
            <a:endParaRPr b="1" sz="800">
              <a:solidFill>
                <a:schemeClr val="accent1"/>
              </a:solidFill>
              <a:latin typeface="Poppins"/>
              <a:ea typeface="Poppins"/>
              <a:cs typeface="Poppins"/>
              <a:sym typeface="Poppins"/>
            </a:endParaRPr>
          </a:p>
        </p:txBody>
      </p:sp>
      <p:sp>
        <p:nvSpPr>
          <p:cNvPr id="238" name="Google Shape;238;p9"/>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Poppins"/>
                <a:ea typeface="Poppins"/>
                <a:cs typeface="Poppins"/>
                <a:sym typeface="Poppins"/>
              </a:rPr>
              <a:t>GRANT PROGRAM   |</a:t>
            </a:r>
            <a:endParaRPr b="0" i="0" sz="800" u="none" cap="none" strike="noStrike">
              <a:solidFill>
                <a:schemeClr val="accent1"/>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0"/>
          <p:cNvSpPr/>
          <p:nvPr/>
        </p:nvSpPr>
        <p:spPr>
          <a:xfrm rot="10800000">
            <a:off x="-100" y="25"/>
            <a:ext cx="9150900" cy="4612800"/>
          </a:xfrm>
          <a:prstGeom prst="round1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10"/>
          <p:cNvSpPr txBox="1"/>
          <p:nvPr>
            <p:ph type="title"/>
          </p:nvPr>
        </p:nvSpPr>
        <p:spPr>
          <a:xfrm>
            <a:off x="569835" y="681400"/>
            <a:ext cx="2090700" cy="572700"/>
          </a:xfrm>
          <a:prstGeom prst="rect">
            <a:avLst/>
          </a:prstGeom>
          <a:noFill/>
          <a:ln>
            <a:noFill/>
          </a:ln>
        </p:spPr>
        <p:txBody>
          <a:bodyPr anchorCtr="0" anchor="t" bIns="45500" lIns="92650" spcFirstLastPara="1" rIns="92650" wrap="square" tIns="45500">
            <a:normAutofit/>
          </a:bodyPr>
          <a:lstStyle/>
          <a:p>
            <a:pPr indent="0" lvl="0" marL="0" rtl="0" algn="l">
              <a:lnSpc>
                <a:spcPct val="85000"/>
              </a:lnSpc>
              <a:spcBef>
                <a:spcPts val="0"/>
              </a:spcBef>
              <a:spcAft>
                <a:spcPts val="0"/>
              </a:spcAft>
              <a:buSzPts val="1400"/>
              <a:buNone/>
            </a:pPr>
            <a:r>
              <a:rPr lang="en" sz="1700">
                <a:solidFill>
                  <a:schemeClr val="lt1"/>
                </a:solidFill>
                <a:latin typeface="Poppins"/>
                <a:ea typeface="Poppins"/>
                <a:cs typeface="Poppins"/>
                <a:sym typeface="Poppins"/>
              </a:rPr>
              <a:t>SECTION 03</a:t>
            </a:r>
            <a:endParaRPr sz="1700">
              <a:solidFill>
                <a:schemeClr val="lt1"/>
              </a:solidFill>
              <a:latin typeface="Poppins"/>
              <a:ea typeface="Poppins"/>
              <a:cs typeface="Poppins"/>
              <a:sym typeface="Poppins"/>
            </a:endParaRPr>
          </a:p>
        </p:txBody>
      </p:sp>
      <p:sp>
        <p:nvSpPr>
          <p:cNvPr id="245" name="Google Shape;245;p10"/>
          <p:cNvSpPr txBox="1"/>
          <p:nvPr>
            <p:ph type="title"/>
          </p:nvPr>
        </p:nvSpPr>
        <p:spPr>
          <a:xfrm>
            <a:off x="551300" y="1120000"/>
            <a:ext cx="7206600" cy="1400100"/>
          </a:xfrm>
          <a:prstGeom prst="rect">
            <a:avLst/>
          </a:prstGeom>
          <a:noFill/>
          <a:ln>
            <a:noFill/>
          </a:ln>
        </p:spPr>
        <p:txBody>
          <a:bodyPr anchorCtr="0" anchor="t" bIns="45500" lIns="92650" spcFirstLastPara="1" rIns="92650" wrap="square" tIns="45500">
            <a:noAutofit/>
          </a:bodyPr>
          <a:lstStyle/>
          <a:p>
            <a:pPr indent="0" lvl="0" marL="0" rtl="0" algn="l">
              <a:lnSpc>
                <a:spcPct val="100000"/>
              </a:lnSpc>
              <a:spcBef>
                <a:spcPts val="0"/>
              </a:spcBef>
              <a:spcAft>
                <a:spcPts val="0"/>
              </a:spcAft>
              <a:buSzPts val="990"/>
              <a:buNone/>
            </a:pPr>
            <a:r>
              <a:rPr lang="en" sz="4800">
                <a:solidFill>
                  <a:schemeClr val="lt1"/>
                </a:solidFill>
                <a:latin typeface="Poppins"/>
                <a:ea typeface="Poppins"/>
                <a:cs typeface="Poppins"/>
                <a:sym typeface="Poppins"/>
              </a:rPr>
              <a:t>Public Service </a:t>
            </a:r>
            <a:br>
              <a:rPr lang="en" sz="4800">
                <a:solidFill>
                  <a:schemeClr val="lt1"/>
                </a:solidFill>
                <a:latin typeface="Poppins"/>
                <a:ea typeface="Poppins"/>
                <a:cs typeface="Poppins"/>
                <a:sym typeface="Poppins"/>
              </a:rPr>
            </a:br>
            <a:r>
              <a:rPr lang="en" sz="4800">
                <a:solidFill>
                  <a:schemeClr val="lt1"/>
                </a:solidFill>
                <a:latin typeface="Poppins"/>
                <a:ea typeface="Poppins"/>
                <a:cs typeface="Poppins"/>
                <a:sym typeface="Poppins"/>
              </a:rPr>
              <a:t>Announcement</a:t>
            </a:r>
            <a:endParaRPr sz="4800">
              <a:solidFill>
                <a:schemeClr val="lt1"/>
              </a:solidFill>
              <a:latin typeface="Poppins"/>
              <a:ea typeface="Poppins"/>
              <a:cs typeface="Poppins"/>
              <a:sym typeface="Poppins"/>
            </a:endParaRPr>
          </a:p>
        </p:txBody>
      </p:sp>
      <p:sp>
        <p:nvSpPr>
          <p:cNvPr id="246" name="Google Shape;246;p10"/>
          <p:cNvSpPr txBox="1"/>
          <p:nvPr>
            <p:ph idx="12" type="sldNum"/>
          </p:nvPr>
        </p:nvSpPr>
        <p:spPr>
          <a:xfrm>
            <a:off x="8357838" y="4663217"/>
            <a:ext cx="548700" cy="393600"/>
          </a:xfrm>
          <a:prstGeom prst="rect">
            <a:avLst/>
          </a:prstGeom>
          <a:noFill/>
          <a:ln>
            <a:noFill/>
          </a:ln>
        </p:spPr>
        <p:txBody>
          <a:bodyPr anchorCtr="0" anchor="ctr" bIns="75575" lIns="75575" spcFirstLastPara="1" rIns="75575" wrap="square" tIns="7557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1"/>
                </a:solidFill>
                <a:latin typeface="Poppins"/>
                <a:ea typeface="Poppins"/>
                <a:cs typeface="Poppins"/>
                <a:sym typeface="Poppins"/>
              </a:rPr>
              <a:t>‹#›</a:t>
            </a:fld>
            <a:endParaRPr b="1" sz="800">
              <a:solidFill>
                <a:schemeClr val="accent1"/>
              </a:solidFill>
              <a:latin typeface="Poppins"/>
              <a:ea typeface="Poppins"/>
              <a:cs typeface="Poppins"/>
              <a:sym typeface="Poppins"/>
            </a:endParaRPr>
          </a:p>
        </p:txBody>
      </p:sp>
      <p:pic>
        <p:nvPicPr>
          <p:cNvPr id="247" name="Google Shape;247;p10"/>
          <p:cNvPicPr preferRelativeResize="0"/>
          <p:nvPr/>
        </p:nvPicPr>
        <p:blipFill rotWithShape="1">
          <a:blip r:embed="rId3">
            <a:alphaModFix/>
          </a:blip>
          <a:srcRect b="0" l="0" r="0" t="0"/>
          <a:stretch/>
        </p:blipFill>
        <p:spPr>
          <a:xfrm>
            <a:off x="5800301" y="559025"/>
            <a:ext cx="4029176" cy="40254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1"/>
          <p:cNvSpPr txBox="1"/>
          <p:nvPr/>
        </p:nvSpPr>
        <p:spPr>
          <a:xfrm>
            <a:off x="582725" y="1244559"/>
            <a:ext cx="5192400" cy="3177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000"/>
              <a:buFont typeface="Arial"/>
              <a:buNone/>
            </a:pPr>
            <a:r>
              <a:rPr b="0" i="0" lang="en" sz="1200" u="none" cap="none" strike="noStrike">
                <a:solidFill>
                  <a:srgbClr val="6C6C80"/>
                </a:solidFill>
                <a:latin typeface="Poppins"/>
                <a:ea typeface="Poppins"/>
                <a:cs typeface="Poppins"/>
                <a:sym typeface="Poppins"/>
              </a:rPr>
              <a:t>What if kids were born with gills and fins? Then no parent or caregiver would ever have to worry about their safety in water. Pool Safely recently released a new public service announcement (PSA) which imagines this very scenario.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200" u="none" cap="none" strike="noStrike">
              <a:solidFill>
                <a:srgbClr val="6C6C8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000"/>
              <a:buFont typeface="Arial"/>
              <a:buNone/>
            </a:pPr>
            <a:r>
              <a:rPr b="0" i="0" lang="en" sz="1200" u="none" cap="none" strike="noStrike">
                <a:solidFill>
                  <a:srgbClr val="6C6C80"/>
                </a:solidFill>
                <a:latin typeface="Poppins"/>
                <a:ea typeface="Poppins"/>
                <a:cs typeface="Poppins"/>
                <a:sym typeface="Poppins"/>
              </a:rPr>
              <a:t>Launched in both English and Spanish, the PSA emphasizes the fact that children do not possess built-in swimming abilities and each year, drowning is a leading cause of death for young kids. Because we can never assume children aren’t in danger while in and around water, the PSA urges parents to keep children safe by following the simple safety steps.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200" u="none" cap="none" strike="noStrike">
              <a:solidFill>
                <a:srgbClr val="6C6C8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000"/>
              <a:buFont typeface="Arial"/>
              <a:buNone/>
            </a:pPr>
            <a:r>
              <a:rPr b="0" i="0" lang="en" sz="1200" u="none" cap="none" strike="noStrike">
                <a:solidFill>
                  <a:srgbClr val="6C6C80"/>
                </a:solidFill>
                <a:latin typeface="Poppins"/>
                <a:ea typeface="Poppins"/>
                <a:cs typeface="Poppins"/>
                <a:sym typeface="Poppins"/>
              </a:rPr>
              <a:t>Watch and share the PSA, using the links below: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200" u="none" cap="none" strike="noStrike">
              <a:solidFill>
                <a:srgbClr val="6C6C8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000"/>
              <a:buFont typeface="Arial"/>
              <a:buNone/>
            </a:pPr>
            <a:r>
              <a:rPr b="0" i="0" lang="en" sz="1200" u="none" cap="none" strike="noStrike">
                <a:solidFill>
                  <a:srgbClr val="6C6C80"/>
                </a:solidFill>
                <a:latin typeface="Poppins"/>
                <a:ea typeface="Poppins"/>
                <a:cs typeface="Poppins"/>
                <a:sym typeface="Poppins"/>
              </a:rPr>
              <a:t>English:</a:t>
            </a:r>
            <a:r>
              <a:rPr i="0" lang="en" sz="1200" u="none" cap="none" strike="noStrike">
                <a:solidFill>
                  <a:srgbClr val="6C6C80"/>
                </a:solidFill>
                <a:latin typeface="Poppins"/>
                <a:ea typeface="Poppins"/>
                <a:cs typeface="Poppins"/>
                <a:sym typeface="Poppins"/>
              </a:rPr>
              <a:t> </a:t>
            </a:r>
            <a:r>
              <a:rPr i="0" lang="en" sz="1200" u="sng" cap="none" strike="noStrike">
                <a:solidFill>
                  <a:srgbClr val="0000FF"/>
                </a:solidFill>
                <a:latin typeface="Poppins"/>
                <a:ea typeface="Poppins"/>
                <a:cs typeface="Poppins"/>
                <a:sym typeface="Poppins"/>
                <a:hlinkClick r:id="rId3">
                  <a:extLst>
                    <a:ext uri="{A12FA001-AC4F-418D-AE19-62706E023703}">
                      <ahyp:hlinkClr val="tx"/>
                    </a:ext>
                  </a:extLst>
                </a:hlinkClick>
              </a:rPr>
              <a:t>https://bit.ly/3hUKul4</a:t>
            </a:r>
            <a:endParaRPr i="0" sz="1200" u="none" cap="none" strike="noStrike">
              <a:solidFill>
                <a:srgbClr val="6C6C8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000"/>
              <a:buFont typeface="Arial"/>
              <a:buNone/>
            </a:pPr>
            <a:r>
              <a:rPr i="0" lang="en" sz="1200" u="none" cap="none" strike="noStrike">
                <a:solidFill>
                  <a:srgbClr val="6C6C80"/>
                </a:solidFill>
                <a:latin typeface="Poppins"/>
                <a:ea typeface="Poppins"/>
                <a:cs typeface="Poppins"/>
                <a:sym typeface="Poppins"/>
              </a:rPr>
              <a:t>Spanish: </a:t>
            </a:r>
            <a:r>
              <a:rPr i="0" lang="en" sz="1200" u="none" cap="none" strike="noStrike">
                <a:solidFill>
                  <a:srgbClr val="000000"/>
                </a:solidFill>
                <a:latin typeface="Poppins"/>
                <a:ea typeface="Poppins"/>
                <a:cs typeface="Poppins"/>
                <a:sym typeface="Poppins"/>
              </a:rPr>
              <a:t> ​</a:t>
            </a:r>
            <a:r>
              <a:rPr i="0" lang="en" sz="1200" u="sng" cap="none" strike="noStrike">
                <a:solidFill>
                  <a:srgbClr val="0000FF"/>
                </a:solidFill>
                <a:latin typeface="Poppins"/>
                <a:ea typeface="Poppins"/>
                <a:cs typeface="Poppins"/>
                <a:sym typeface="Poppins"/>
                <a:hlinkClick r:id="rId4">
                  <a:extLst>
                    <a:ext uri="{A12FA001-AC4F-418D-AE19-62706E023703}">
                      <ahyp:hlinkClr val="tx"/>
                    </a:ext>
                  </a:extLst>
                </a:hlinkClick>
              </a:rPr>
              <a:t>https://bit.ly/3ckz5cU</a:t>
            </a:r>
            <a:endParaRPr i="0" sz="12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700"/>
              <a:buFont typeface="Arial"/>
              <a:buNone/>
            </a:pPr>
            <a:r>
              <a:t/>
            </a:r>
            <a:endParaRPr b="1" i="0" sz="900" u="none" cap="none" strike="noStrike">
              <a:solidFill>
                <a:srgbClr val="3C4043"/>
              </a:solidFill>
              <a:latin typeface="Poppins"/>
              <a:ea typeface="Poppins"/>
              <a:cs typeface="Poppins"/>
              <a:sym typeface="Poppins"/>
            </a:endParaRPr>
          </a:p>
        </p:txBody>
      </p:sp>
      <p:sp>
        <p:nvSpPr>
          <p:cNvPr id="253" name="Google Shape;253;p11"/>
          <p:cNvSpPr/>
          <p:nvPr/>
        </p:nvSpPr>
        <p:spPr>
          <a:xfrm rot="10800000">
            <a:off x="-18850" y="158"/>
            <a:ext cx="9162900" cy="906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Arial"/>
              <a:ea typeface="Arial"/>
              <a:cs typeface="Arial"/>
              <a:sym typeface="Arial"/>
            </a:endParaRPr>
          </a:p>
        </p:txBody>
      </p:sp>
      <p:sp>
        <p:nvSpPr>
          <p:cNvPr id="254" name="Google Shape;254;p11"/>
          <p:cNvSpPr txBox="1"/>
          <p:nvPr/>
        </p:nvSpPr>
        <p:spPr>
          <a:xfrm>
            <a:off x="290775" y="168368"/>
            <a:ext cx="6736800" cy="7110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chemeClr val="dk1"/>
              </a:buClr>
              <a:buSzPts val="1100"/>
              <a:buFont typeface="Arial"/>
              <a:buNone/>
            </a:pPr>
            <a:r>
              <a:rPr b="1" i="0" lang="en" sz="2600" u="none" cap="none" strike="noStrike">
                <a:solidFill>
                  <a:srgbClr val="FFFFFF"/>
                </a:solidFill>
                <a:latin typeface="Poppins"/>
                <a:ea typeface="Poppins"/>
                <a:cs typeface="Poppins"/>
                <a:sym typeface="Poppins"/>
              </a:rPr>
              <a:t>PSA: Gills and Fins</a:t>
            </a:r>
            <a:endParaRPr b="1" i="0" sz="2600" u="none" cap="none" strike="noStrike">
              <a:solidFill>
                <a:srgbClr val="FFFFF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600"/>
              <a:buFont typeface="Arial"/>
              <a:buNone/>
            </a:pPr>
            <a:r>
              <a:t/>
            </a:r>
            <a:endParaRPr b="1" i="0" sz="2600" u="none" cap="none" strike="noStrike">
              <a:solidFill>
                <a:srgbClr val="FFFFFF"/>
              </a:solidFill>
              <a:latin typeface="Poppins"/>
              <a:ea typeface="Poppins"/>
              <a:cs typeface="Poppins"/>
              <a:sym typeface="Poppins"/>
            </a:endParaRPr>
          </a:p>
        </p:txBody>
      </p:sp>
      <p:sp>
        <p:nvSpPr>
          <p:cNvPr id="255" name="Google Shape;255;p11"/>
          <p:cNvSpPr txBox="1"/>
          <p:nvPr>
            <p:ph idx="12" type="sldNum"/>
          </p:nvPr>
        </p:nvSpPr>
        <p:spPr>
          <a:xfrm>
            <a:off x="8357838" y="4663217"/>
            <a:ext cx="548700" cy="393600"/>
          </a:xfrm>
          <a:prstGeom prst="rect">
            <a:avLst/>
          </a:prstGeom>
          <a:noFill/>
          <a:ln>
            <a:noFill/>
          </a:ln>
        </p:spPr>
        <p:txBody>
          <a:bodyPr anchorCtr="0" anchor="ctr" bIns="75575" lIns="75575" spcFirstLastPara="1" rIns="75575" wrap="square" tIns="7557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1"/>
                </a:solidFill>
                <a:latin typeface="Poppins"/>
                <a:ea typeface="Poppins"/>
                <a:cs typeface="Poppins"/>
                <a:sym typeface="Poppins"/>
              </a:rPr>
              <a:t>‹#›</a:t>
            </a:fld>
            <a:endParaRPr b="1" sz="800">
              <a:solidFill>
                <a:schemeClr val="accent1"/>
              </a:solidFill>
              <a:latin typeface="Poppins"/>
              <a:ea typeface="Poppins"/>
              <a:cs typeface="Poppins"/>
              <a:sym typeface="Poppins"/>
            </a:endParaRPr>
          </a:p>
        </p:txBody>
      </p:sp>
      <p:sp>
        <p:nvSpPr>
          <p:cNvPr id="256" name="Google Shape;256;p11"/>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Poppins"/>
                <a:ea typeface="Poppins"/>
                <a:cs typeface="Poppins"/>
                <a:sym typeface="Poppins"/>
              </a:rPr>
              <a:t>PUBLIC SERVICE ANNOUNCEMENT  |</a:t>
            </a:r>
            <a:endParaRPr b="0" i="0" sz="800" u="none" cap="none" strike="noStrike">
              <a:solidFill>
                <a:schemeClr val="accent1"/>
              </a:solidFill>
              <a:latin typeface="Poppins"/>
              <a:ea typeface="Poppins"/>
              <a:cs typeface="Poppins"/>
              <a:sym typeface="Poppins"/>
            </a:endParaRPr>
          </a:p>
        </p:txBody>
      </p:sp>
      <p:pic>
        <p:nvPicPr>
          <p:cNvPr id="257" name="Google Shape;257;p11"/>
          <p:cNvPicPr preferRelativeResize="0"/>
          <p:nvPr/>
        </p:nvPicPr>
        <p:blipFill rotWithShape="1">
          <a:blip r:embed="rId5">
            <a:alphaModFix/>
          </a:blip>
          <a:srcRect b="4026" l="0" r="0" t="4036"/>
          <a:stretch/>
        </p:blipFill>
        <p:spPr>
          <a:xfrm>
            <a:off x="6198975" y="1645640"/>
            <a:ext cx="2162176" cy="1123949"/>
          </a:xfrm>
          <a:prstGeom prst="rect">
            <a:avLst/>
          </a:prstGeom>
          <a:noFill/>
          <a:ln>
            <a:noFill/>
          </a:ln>
        </p:spPr>
      </p:pic>
      <p:pic>
        <p:nvPicPr>
          <p:cNvPr id="258" name="Google Shape;258;p11"/>
          <p:cNvPicPr preferRelativeResize="0"/>
          <p:nvPr/>
        </p:nvPicPr>
        <p:blipFill rotWithShape="1">
          <a:blip r:embed="rId6">
            <a:alphaModFix/>
          </a:blip>
          <a:srcRect b="0" l="4856" r="4865" t="0"/>
          <a:stretch/>
        </p:blipFill>
        <p:spPr>
          <a:xfrm>
            <a:off x="6375179" y="3016215"/>
            <a:ext cx="1809751" cy="11334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2"/>
          <p:cNvSpPr/>
          <p:nvPr/>
        </p:nvSpPr>
        <p:spPr>
          <a:xfrm rot="10800000">
            <a:off x="-100" y="25"/>
            <a:ext cx="9150900" cy="4612800"/>
          </a:xfrm>
          <a:prstGeom prst="round1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12"/>
          <p:cNvSpPr txBox="1"/>
          <p:nvPr>
            <p:ph type="title"/>
          </p:nvPr>
        </p:nvSpPr>
        <p:spPr>
          <a:xfrm>
            <a:off x="569835" y="681400"/>
            <a:ext cx="2090700" cy="572700"/>
          </a:xfrm>
          <a:prstGeom prst="rect">
            <a:avLst/>
          </a:prstGeom>
          <a:noFill/>
          <a:ln>
            <a:noFill/>
          </a:ln>
        </p:spPr>
        <p:txBody>
          <a:bodyPr anchorCtr="0" anchor="t" bIns="45500" lIns="92650" spcFirstLastPara="1" rIns="92650" wrap="square" tIns="45500">
            <a:normAutofit/>
          </a:bodyPr>
          <a:lstStyle/>
          <a:p>
            <a:pPr indent="0" lvl="0" marL="0" rtl="0" algn="l">
              <a:lnSpc>
                <a:spcPct val="85000"/>
              </a:lnSpc>
              <a:spcBef>
                <a:spcPts val="0"/>
              </a:spcBef>
              <a:spcAft>
                <a:spcPts val="0"/>
              </a:spcAft>
              <a:buSzPts val="1400"/>
              <a:buNone/>
            </a:pPr>
            <a:r>
              <a:rPr lang="en" sz="1700">
                <a:solidFill>
                  <a:schemeClr val="lt1"/>
                </a:solidFill>
                <a:latin typeface="Poppins"/>
                <a:ea typeface="Poppins"/>
                <a:cs typeface="Poppins"/>
                <a:sym typeface="Poppins"/>
              </a:rPr>
              <a:t>SECTION 04</a:t>
            </a:r>
            <a:endParaRPr sz="1700">
              <a:solidFill>
                <a:schemeClr val="lt1"/>
              </a:solidFill>
              <a:latin typeface="Poppins"/>
              <a:ea typeface="Poppins"/>
              <a:cs typeface="Poppins"/>
              <a:sym typeface="Poppins"/>
            </a:endParaRPr>
          </a:p>
        </p:txBody>
      </p:sp>
      <p:sp>
        <p:nvSpPr>
          <p:cNvPr id="265" name="Google Shape;265;p12"/>
          <p:cNvSpPr txBox="1"/>
          <p:nvPr>
            <p:ph type="title"/>
          </p:nvPr>
        </p:nvSpPr>
        <p:spPr>
          <a:xfrm>
            <a:off x="551300" y="1120000"/>
            <a:ext cx="6422400" cy="1400100"/>
          </a:xfrm>
          <a:prstGeom prst="rect">
            <a:avLst/>
          </a:prstGeom>
          <a:noFill/>
          <a:ln>
            <a:noFill/>
          </a:ln>
        </p:spPr>
        <p:txBody>
          <a:bodyPr anchorCtr="0" anchor="t" bIns="45500" lIns="92650" spcFirstLastPara="1" rIns="92650" wrap="square" tIns="45500">
            <a:noAutofit/>
          </a:bodyPr>
          <a:lstStyle/>
          <a:p>
            <a:pPr indent="0" lvl="0" marL="0" rtl="0" algn="l">
              <a:lnSpc>
                <a:spcPct val="100000"/>
              </a:lnSpc>
              <a:spcBef>
                <a:spcPts val="0"/>
              </a:spcBef>
              <a:spcAft>
                <a:spcPts val="0"/>
              </a:spcAft>
              <a:buSzPts val="990"/>
              <a:buNone/>
            </a:pPr>
            <a:r>
              <a:rPr lang="en" sz="4800">
                <a:solidFill>
                  <a:schemeClr val="lt1"/>
                </a:solidFill>
                <a:latin typeface="Poppins"/>
                <a:ea typeface="Poppins"/>
                <a:cs typeface="Poppins"/>
                <a:sym typeface="Poppins"/>
              </a:rPr>
              <a:t>Ask the Experts</a:t>
            </a:r>
            <a:endParaRPr sz="4800">
              <a:solidFill>
                <a:schemeClr val="lt1"/>
              </a:solidFill>
              <a:latin typeface="Poppins"/>
              <a:ea typeface="Poppins"/>
              <a:cs typeface="Poppins"/>
              <a:sym typeface="Poppins"/>
            </a:endParaRPr>
          </a:p>
        </p:txBody>
      </p:sp>
      <p:sp>
        <p:nvSpPr>
          <p:cNvPr id="266" name="Google Shape;266;p12"/>
          <p:cNvSpPr txBox="1"/>
          <p:nvPr>
            <p:ph idx="12" type="sldNum"/>
          </p:nvPr>
        </p:nvSpPr>
        <p:spPr>
          <a:xfrm>
            <a:off x="8357838" y="4663217"/>
            <a:ext cx="548700" cy="393600"/>
          </a:xfrm>
          <a:prstGeom prst="rect">
            <a:avLst/>
          </a:prstGeom>
          <a:noFill/>
          <a:ln>
            <a:noFill/>
          </a:ln>
        </p:spPr>
        <p:txBody>
          <a:bodyPr anchorCtr="0" anchor="ctr" bIns="75575" lIns="75575" spcFirstLastPara="1" rIns="75575" wrap="square" tIns="7557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1"/>
                </a:solidFill>
                <a:latin typeface="Poppins"/>
                <a:ea typeface="Poppins"/>
                <a:cs typeface="Poppins"/>
                <a:sym typeface="Poppins"/>
              </a:rPr>
              <a:t>‹#›</a:t>
            </a:fld>
            <a:endParaRPr b="1" sz="800">
              <a:solidFill>
                <a:schemeClr val="accent1"/>
              </a:solidFill>
              <a:latin typeface="Poppins"/>
              <a:ea typeface="Poppins"/>
              <a:cs typeface="Poppins"/>
              <a:sym typeface="Poppins"/>
            </a:endParaRPr>
          </a:p>
        </p:txBody>
      </p:sp>
      <p:pic>
        <p:nvPicPr>
          <p:cNvPr id="267" name="Google Shape;267;p12"/>
          <p:cNvPicPr preferRelativeResize="0"/>
          <p:nvPr/>
        </p:nvPicPr>
        <p:blipFill rotWithShape="1">
          <a:blip r:embed="rId3">
            <a:alphaModFix/>
          </a:blip>
          <a:srcRect b="6562" l="-1948" r="25553" t="5932"/>
          <a:stretch/>
        </p:blipFill>
        <p:spPr>
          <a:xfrm>
            <a:off x="6058075" y="1020550"/>
            <a:ext cx="3092725" cy="3539500"/>
          </a:xfrm>
          <a:prstGeom prst="rect">
            <a:avLst/>
          </a:prstGeom>
          <a:noFill/>
          <a:ln>
            <a:noFill/>
          </a:ln>
        </p:spPr>
      </p:pic>
      <p:sp>
        <p:nvSpPr>
          <p:cNvPr id="268" name="Google Shape;268;p12"/>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Poppins"/>
                <a:ea typeface="Poppins"/>
                <a:cs typeface="Poppins"/>
                <a:sym typeface="Poppins"/>
              </a:rPr>
              <a:t>  |</a:t>
            </a:r>
            <a:endParaRPr b="0" i="0" sz="800" u="none" cap="none" strike="noStrike">
              <a:solidFill>
                <a:schemeClr val="accent1"/>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3"/>
          <p:cNvSpPr/>
          <p:nvPr/>
        </p:nvSpPr>
        <p:spPr>
          <a:xfrm>
            <a:off x="0" y="-8075"/>
            <a:ext cx="9144000" cy="1127859"/>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Manrope"/>
              <a:ea typeface="Manrope"/>
              <a:cs typeface="Manrope"/>
              <a:sym typeface="Manrope"/>
            </a:endParaRPr>
          </a:p>
        </p:txBody>
      </p:sp>
      <p:sp>
        <p:nvSpPr>
          <p:cNvPr id="274" name="Google Shape;274;p13"/>
          <p:cNvSpPr txBox="1"/>
          <p:nvPr/>
        </p:nvSpPr>
        <p:spPr>
          <a:xfrm>
            <a:off x="462350" y="398418"/>
            <a:ext cx="5946900" cy="5988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chemeClr val="lt1"/>
                </a:solidFill>
                <a:latin typeface="Poppins"/>
                <a:ea typeface="Poppins"/>
                <a:cs typeface="Poppins"/>
                <a:sym typeface="Poppins"/>
              </a:rPr>
              <a:t>Ask the Experts </a:t>
            </a:r>
            <a:endParaRPr b="0" i="0" sz="2800" u="none" cap="none" strike="noStrike">
              <a:solidFill>
                <a:schemeClr val="lt1"/>
              </a:solidFill>
              <a:latin typeface="Poppins"/>
              <a:ea typeface="Poppins"/>
              <a:cs typeface="Poppins"/>
              <a:sym typeface="Poppins"/>
            </a:endParaRPr>
          </a:p>
        </p:txBody>
      </p:sp>
      <p:sp>
        <p:nvSpPr>
          <p:cNvPr id="275" name="Google Shape;275;p13"/>
          <p:cNvSpPr txBox="1"/>
          <p:nvPr/>
        </p:nvSpPr>
        <p:spPr>
          <a:xfrm>
            <a:off x="462350" y="1102375"/>
            <a:ext cx="4476000" cy="3150000"/>
          </a:xfrm>
          <a:prstGeom prst="rect">
            <a:avLst/>
          </a:prstGeom>
          <a:noFill/>
          <a:ln>
            <a:noFill/>
          </a:ln>
        </p:spPr>
        <p:txBody>
          <a:bodyPr anchorCtr="0" anchor="t" bIns="91425" lIns="91425" spcFirstLastPara="1" rIns="91425" wrap="square" tIns="91425">
            <a:noAutofit/>
          </a:bodyPr>
          <a:lstStyle/>
          <a:p>
            <a:pPr indent="0" lvl="0" marL="165100" marR="0" rtl="0" algn="l">
              <a:lnSpc>
                <a:spcPct val="108000"/>
              </a:lnSpc>
              <a:spcBef>
                <a:spcPts val="0"/>
              </a:spcBef>
              <a:spcAft>
                <a:spcPts val="0"/>
              </a:spcAft>
              <a:buClr>
                <a:srgbClr val="000000"/>
              </a:buClr>
              <a:buSzPts val="1000"/>
              <a:buFont typeface="Arial"/>
              <a:buNone/>
            </a:pPr>
            <a:r>
              <a:t/>
            </a:r>
            <a:endParaRPr b="0" i="0" sz="1000" u="none" cap="none" strike="noStrike">
              <a:solidFill>
                <a:schemeClr val="dk1"/>
              </a:solidFill>
              <a:latin typeface="Poppins"/>
              <a:ea typeface="Poppins"/>
              <a:cs typeface="Poppins"/>
              <a:sym typeface="Poppins"/>
            </a:endParaRPr>
          </a:p>
          <a:p>
            <a:pPr indent="0" lvl="0" marL="165100" marR="0" rtl="0" algn="l">
              <a:lnSpc>
                <a:spcPct val="108000"/>
              </a:lnSpc>
              <a:spcBef>
                <a:spcPts val="0"/>
              </a:spcBef>
              <a:spcAft>
                <a:spcPts val="0"/>
              </a:spcAft>
              <a:buClr>
                <a:srgbClr val="000000"/>
              </a:buClr>
              <a:buSzPts val="1000"/>
              <a:buFont typeface="Arial"/>
              <a:buNone/>
            </a:pPr>
            <a:r>
              <a:rPr b="0" i="0" lang="en" sz="1000" u="none" cap="none" strike="noStrike">
                <a:solidFill>
                  <a:schemeClr val="dk1"/>
                </a:solidFill>
                <a:latin typeface="Poppins"/>
                <a:ea typeface="Poppins"/>
                <a:cs typeface="Poppins"/>
                <a:sym typeface="Poppins"/>
                <a:extLst>
                  <a:ext uri="http://customooxmlschemas.google.com/">
                    <go:slidesCustomData xmlns:go="http://customooxmlschemas.google.com/" textRoundtripDataId="8"/>
                  </a:ext>
                </a:extLst>
              </a:rPr>
              <a:t>New data from CPSC’s latest submersion and entrapment report shows that drownings remain high, with </a:t>
            </a:r>
            <a:r>
              <a:rPr b="0" i="0" lang="en" sz="1000" u="none" cap="none" strike="noStrike">
                <a:solidFill>
                  <a:schemeClr val="dk1"/>
                </a:solidFill>
                <a:latin typeface="Poppins"/>
                <a:ea typeface="Poppins"/>
                <a:cs typeface="Poppins"/>
                <a:sym typeface="Poppins"/>
                <a:extLst>
                  <a:ext uri="http://customooxmlschemas.google.com/">
                    <go:slidesCustomData xmlns:go="http://customooxmlschemas.google.com/" textRoundtripDataId="9"/>
                  </a:ext>
                </a:extLst>
              </a:rPr>
              <a:t>8</a:t>
            </a:r>
            <a:r>
              <a:rPr lang="en" sz="1000">
                <a:solidFill>
                  <a:schemeClr val="dk1"/>
                </a:solidFill>
                <a:latin typeface="Poppins"/>
                <a:ea typeface="Poppins"/>
                <a:cs typeface="Poppins"/>
                <a:sym typeface="Poppins"/>
                <a:extLst>
                  <a:ext uri="http://customooxmlschemas.google.com/">
                    <go:slidesCustomData xmlns:go="http://customooxmlschemas.google.com/" textRoundtripDataId="10"/>
                  </a:ext>
                </a:extLst>
              </a:rPr>
              <a:t>1</a:t>
            </a:r>
            <a:r>
              <a:rPr b="0" i="0" lang="en" sz="1000" u="none" cap="none" strike="noStrike">
                <a:solidFill>
                  <a:schemeClr val="dk1"/>
                </a:solidFill>
                <a:latin typeface="Poppins"/>
                <a:ea typeface="Poppins"/>
                <a:cs typeface="Poppins"/>
                <a:sym typeface="Poppins"/>
                <a:extLst>
                  <a:ext uri="http://customooxmlschemas.google.com/">
                    <go:slidesCustomData xmlns:go="http://customooxmlschemas.google.com/" textRoundtripDataId="11"/>
                  </a:ext>
                </a:extLst>
              </a:rPr>
              <a:t> percent of pool-or-spa-related fatal drowning incidents occurring at residential location</a:t>
            </a:r>
            <a:r>
              <a:rPr lang="en" sz="1000">
                <a:solidFill>
                  <a:schemeClr val="dk1"/>
                </a:solidFill>
                <a:latin typeface="Poppins"/>
                <a:ea typeface="Poppins"/>
                <a:cs typeface="Poppins"/>
                <a:sym typeface="Poppins"/>
              </a:rPr>
              <a:t>s, often places without lifeguards leaving non-professional adults to take over pool safety.</a:t>
            </a:r>
            <a:endParaRPr b="0" i="0" sz="1400" u="none" cap="none" strike="noStrike">
              <a:solidFill>
                <a:srgbClr val="000000"/>
              </a:solidFill>
              <a:latin typeface="Arial"/>
              <a:ea typeface="Arial"/>
              <a:cs typeface="Arial"/>
              <a:sym typeface="Arial"/>
            </a:endParaRPr>
          </a:p>
          <a:p>
            <a:pPr indent="0" lvl="0" marL="165100" marR="0" rtl="0" algn="l">
              <a:lnSpc>
                <a:spcPct val="108000"/>
              </a:lnSpc>
              <a:spcBef>
                <a:spcPts val="0"/>
              </a:spcBef>
              <a:spcAft>
                <a:spcPts val="0"/>
              </a:spcAft>
              <a:buClr>
                <a:srgbClr val="000000"/>
              </a:buClr>
              <a:buSzPts val="1000"/>
              <a:buFont typeface="Arial"/>
              <a:buNone/>
            </a:pPr>
            <a:r>
              <a:t/>
            </a:r>
            <a:endParaRPr b="0" i="0" sz="1000" u="none" cap="none" strike="noStrike">
              <a:solidFill>
                <a:schemeClr val="dk1"/>
              </a:solidFill>
              <a:latin typeface="Poppins"/>
              <a:ea typeface="Poppins"/>
              <a:cs typeface="Poppins"/>
              <a:sym typeface="Poppins"/>
            </a:endParaRPr>
          </a:p>
          <a:p>
            <a:pPr indent="0" lvl="0" marL="165100" marR="0" rtl="0" algn="l">
              <a:lnSpc>
                <a:spcPct val="108000"/>
              </a:lnSpc>
              <a:spcBef>
                <a:spcPts val="0"/>
              </a:spcBef>
              <a:spcAft>
                <a:spcPts val="0"/>
              </a:spcAft>
              <a:buClr>
                <a:srgbClr val="000000"/>
              </a:buClr>
              <a:buSzPts val="1000"/>
              <a:buFont typeface="Arial"/>
              <a:buNone/>
            </a:pPr>
            <a:r>
              <a:rPr b="0" i="1" lang="en" sz="1000" u="none" cap="none" strike="noStrike">
                <a:solidFill>
                  <a:schemeClr val="dk1"/>
                </a:solidFill>
                <a:latin typeface="Poppins"/>
                <a:ea typeface="Poppins"/>
                <a:cs typeface="Poppins"/>
                <a:sym typeface="Poppins"/>
              </a:rPr>
              <a:t>Pool Safely’s </a:t>
            </a:r>
            <a:r>
              <a:rPr b="0" i="0" lang="en" sz="1000" u="sng" cap="none" strike="noStrike">
                <a:solidFill>
                  <a:schemeClr val="hlink"/>
                </a:solidFill>
                <a:latin typeface="Poppins"/>
                <a:ea typeface="Poppins"/>
                <a:cs typeface="Poppins"/>
                <a:sym typeface="Poppins"/>
                <a:hlinkClick r:id="rId3"/>
              </a:rPr>
              <a:t>Ask the Experts</a:t>
            </a:r>
            <a:r>
              <a:rPr b="0" i="0" lang="en" sz="1000" u="none" cap="none" strike="noStrike">
                <a:solidFill>
                  <a:schemeClr val="dk1"/>
                </a:solidFill>
                <a:latin typeface="Poppins"/>
                <a:ea typeface="Poppins"/>
                <a:cs typeface="Poppins"/>
                <a:sym typeface="Poppins"/>
              </a:rPr>
              <a:t> video series is here to help adults learn how to keep children safer. Collaborating with our community of drowning prevention experts, advocates and Olympians, each video features advice about how to </a:t>
            </a:r>
            <a:r>
              <a:rPr b="0" i="1" lang="en" sz="1000" u="none" cap="none" strike="noStrike">
                <a:solidFill>
                  <a:schemeClr val="dk1"/>
                </a:solidFill>
                <a:latin typeface="Poppins"/>
                <a:ea typeface="Poppins"/>
                <a:cs typeface="Poppins"/>
                <a:sym typeface="Poppins"/>
              </a:rPr>
              <a:t>Pool Safely </a:t>
            </a:r>
            <a:r>
              <a:rPr b="0" i="0" lang="en" sz="1000" u="none" cap="none" strike="noStrike">
                <a:solidFill>
                  <a:schemeClr val="dk1"/>
                </a:solidFill>
                <a:latin typeface="Poppins"/>
                <a:ea typeface="Poppins"/>
                <a:cs typeface="Poppins"/>
                <a:sym typeface="Poppins"/>
              </a:rPr>
              <a:t>at home, or anywhere you’re spending time around water. </a:t>
            </a:r>
            <a:endParaRPr b="0" i="0" sz="1400" u="none" cap="none" strike="noStrike">
              <a:solidFill>
                <a:srgbClr val="000000"/>
              </a:solidFill>
              <a:latin typeface="Arial"/>
              <a:ea typeface="Arial"/>
              <a:cs typeface="Arial"/>
              <a:sym typeface="Arial"/>
            </a:endParaRPr>
          </a:p>
          <a:p>
            <a:pPr indent="0" lvl="0" marL="165100" marR="0" rtl="0" algn="l">
              <a:lnSpc>
                <a:spcPct val="108000"/>
              </a:lnSpc>
              <a:spcBef>
                <a:spcPts val="0"/>
              </a:spcBef>
              <a:spcAft>
                <a:spcPts val="0"/>
              </a:spcAft>
              <a:buClr>
                <a:srgbClr val="000000"/>
              </a:buClr>
              <a:buSzPts val="1000"/>
              <a:buFont typeface="Arial"/>
              <a:buNone/>
            </a:pPr>
            <a:r>
              <a:t/>
            </a:r>
            <a:endParaRPr b="0" i="0" sz="1000" u="none" cap="none" strike="noStrike">
              <a:solidFill>
                <a:schemeClr val="dk1"/>
              </a:solidFill>
              <a:latin typeface="Poppins"/>
              <a:ea typeface="Poppins"/>
              <a:cs typeface="Poppins"/>
              <a:sym typeface="Poppins"/>
            </a:endParaRPr>
          </a:p>
          <a:p>
            <a:pPr indent="0" lvl="0" marL="165100" marR="0" rtl="0" algn="l">
              <a:lnSpc>
                <a:spcPct val="108000"/>
              </a:lnSpc>
              <a:spcBef>
                <a:spcPts val="0"/>
              </a:spcBef>
              <a:spcAft>
                <a:spcPts val="0"/>
              </a:spcAft>
              <a:buClr>
                <a:srgbClr val="000000"/>
              </a:buClr>
              <a:buSzPts val="1000"/>
              <a:buFont typeface="Arial"/>
              <a:buNone/>
            </a:pPr>
            <a:r>
              <a:rPr b="0" i="0" lang="en" sz="1000" u="none" cap="none" strike="noStrike">
                <a:solidFill>
                  <a:schemeClr val="dk1"/>
                </a:solidFill>
                <a:latin typeface="Poppins"/>
                <a:ea typeface="Poppins"/>
                <a:cs typeface="Poppins"/>
                <a:sym typeface="Poppins"/>
              </a:rPr>
              <a:t>The series includes tips from Olympians such as Rowdy Gaines and Maritza McClendon, and </a:t>
            </a:r>
            <a:r>
              <a:rPr b="0" i="1" lang="en" sz="1000" u="none" cap="none" strike="noStrike">
                <a:solidFill>
                  <a:schemeClr val="dk1"/>
                </a:solidFill>
                <a:latin typeface="Poppins"/>
                <a:ea typeface="Poppins"/>
                <a:cs typeface="Poppins"/>
                <a:sym typeface="Poppins"/>
              </a:rPr>
              <a:t>Pool Safely </a:t>
            </a:r>
            <a:r>
              <a:rPr b="0" i="0" lang="en" sz="1000" u="none" cap="none" strike="noStrike">
                <a:solidFill>
                  <a:schemeClr val="dk1"/>
                </a:solidFill>
                <a:latin typeface="Poppins"/>
                <a:ea typeface="Poppins"/>
                <a:cs typeface="Poppins"/>
                <a:sym typeface="Poppins"/>
              </a:rPr>
              <a:t>collaborators such as the American Red Cross, Diversity in Aquatics, Nicole Phelps on behalf of the Michael Phelps Foundation, and the U.S. Swim School Association. </a:t>
            </a:r>
            <a:endParaRPr b="0" i="0" sz="1400" u="none" cap="none" strike="noStrike">
              <a:solidFill>
                <a:srgbClr val="000000"/>
              </a:solidFill>
              <a:latin typeface="Arial"/>
              <a:ea typeface="Arial"/>
              <a:cs typeface="Arial"/>
              <a:sym typeface="Arial"/>
            </a:endParaRPr>
          </a:p>
          <a:p>
            <a:pPr indent="0" lvl="0" marL="165100" marR="0" rtl="0" algn="l">
              <a:lnSpc>
                <a:spcPct val="108000"/>
              </a:lnSpc>
              <a:spcBef>
                <a:spcPts val="0"/>
              </a:spcBef>
              <a:spcAft>
                <a:spcPts val="0"/>
              </a:spcAft>
              <a:buClr>
                <a:srgbClr val="000000"/>
              </a:buClr>
              <a:buSzPts val="1000"/>
              <a:buFont typeface="Arial"/>
              <a:buNone/>
            </a:pPr>
            <a:r>
              <a:t/>
            </a:r>
            <a:endParaRPr b="0" i="0" sz="1000" u="none" cap="none" strike="noStrike">
              <a:solidFill>
                <a:schemeClr val="dk1"/>
              </a:solidFill>
              <a:latin typeface="Poppins"/>
              <a:ea typeface="Poppins"/>
              <a:cs typeface="Poppins"/>
              <a:sym typeface="Poppins"/>
            </a:endParaRPr>
          </a:p>
          <a:p>
            <a:pPr indent="0" lvl="0" marL="165100" marR="0" rtl="0" algn="l">
              <a:lnSpc>
                <a:spcPct val="108000"/>
              </a:lnSpc>
              <a:spcBef>
                <a:spcPts val="0"/>
              </a:spcBef>
              <a:spcAft>
                <a:spcPts val="0"/>
              </a:spcAft>
              <a:buClr>
                <a:srgbClr val="000000"/>
              </a:buClr>
              <a:buSzPts val="1000"/>
              <a:buFont typeface="Arial"/>
              <a:buNone/>
            </a:pPr>
            <a:r>
              <a:rPr b="0" i="0" lang="en" sz="1000" u="none" cap="none" strike="noStrike">
                <a:solidFill>
                  <a:schemeClr val="dk1"/>
                </a:solidFill>
                <a:latin typeface="Poppins"/>
                <a:ea typeface="Poppins"/>
                <a:cs typeface="Poppins"/>
                <a:sym typeface="Poppins"/>
              </a:rPr>
              <a:t>Head over to our </a:t>
            </a:r>
            <a:r>
              <a:rPr b="0" i="0" lang="en" sz="1000" u="sng" cap="none" strike="noStrike">
                <a:solidFill>
                  <a:schemeClr val="hlink"/>
                </a:solidFill>
                <a:latin typeface="Poppins"/>
                <a:ea typeface="Poppins"/>
                <a:cs typeface="Poppins"/>
                <a:sym typeface="Poppins"/>
                <a:hlinkClick r:id="rId4"/>
              </a:rPr>
              <a:t>YouTube page </a:t>
            </a:r>
            <a:r>
              <a:rPr lang="en" sz="1000">
                <a:solidFill>
                  <a:schemeClr val="dk1"/>
                </a:solidFill>
                <a:latin typeface="Poppins"/>
                <a:ea typeface="Poppins"/>
                <a:cs typeface="Poppins"/>
                <a:sym typeface="Poppins"/>
              </a:rPr>
              <a:t> or </a:t>
            </a:r>
            <a:r>
              <a:rPr lang="en" sz="1000" u="sng">
                <a:solidFill>
                  <a:schemeClr val="hlink"/>
                </a:solidFill>
                <a:latin typeface="Poppins"/>
                <a:ea typeface="Poppins"/>
                <a:cs typeface="Poppins"/>
                <a:sym typeface="Poppins"/>
                <a:hlinkClick r:id="rId5"/>
              </a:rPr>
              <a:t>Instagram page</a:t>
            </a:r>
            <a:r>
              <a:rPr lang="en" sz="1000">
                <a:solidFill>
                  <a:schemeClr val="dk1"/>
                </a:solidFill>
                <a:latin typeface="Poppins"/>
                <a:ea typeface="Poppins"/>
                <a:cs typeface="Poppins"/>
                <a:sym typeface="Poppins"/>
              </a:rPr>
              <a:t> </a:t>
            </a:r>
            <a:r>
              <a:rPr b="0" i="0" lang="en" sz="1000" u="none" cap="none" strike="noStrike">
                <a:solidFill>
                  <a:schemeClr val="dk1"/>
                </a:solidFill>
                <a:latin typeface="Poppins"/>
                <a:ea typeface="Poppins"/>
                <a:cs typeface="Poppins"/>
                <a:sym typeface="Poppins"/>
              </a:rPr>
              <a:t>to watch and share the videos. If you’re interested in submitting a video of your own, email </a:t>
            </a:r>
            <a:r>
              <a:rPr lang="en" sz="1000" u="sng">
                <a:solidFill>
                  <a:schemeClr val="hlink"/>
                </a:solidFill>
                <a:latin typeface="Poppins"/>
                <a:ea typeface="Poppins"/>
                <a:cs typeface="Poppins"/>
                <a:sym typeface="Poppins"/>
                <a:hlinkClick r:id="rId6"/>
              </a:rPr>
              <a:t>PoolSafely@FinnPartners.com</a:t>
            </a:r>
            <a:r>
              <a:rPr b="0" i="0" lang="en" sz="1000" u="none" cap="none" strike="noStrike">
                <a:solidFill>
                  <a:schemeClr val="dk1"/>
                </a:solidFill>
                <a:latin typeface="Poppins"/>
                <a:ea typeface="Poppins"/>
                <a:cs typeface="Poppins"/>
                <a:sym typeface="Poppins"/>
              </a:rPr>
              <a:t>. </a:t>
            </a:r>
            <a:endParaRPr b="0" i="0" sz="1000" u="none" cap="none" strike="noStrike">
              <a:solidFill>
                <a:schemeClr val="dk1"/>
              </a:solidFill>
              <a:latin typeface="Poppins"/>
              <a:ea typeface="Poppins"/>
              <a:cs typeface="Poppins"/>
              <a:sym typeface="Poppins"/>
            </a:endParaRPr>
          </a:p>
        </p:txBody>
      </p:sp>
      <p:sp>
        <p:nvSpPr>
          <p:cNvPr id="276" name="Google Shape;276;p13"/>
          <p:cNvSpPr txBox="1"/>
          <p:nvPr>
            <p:ph idx="12" type="sldNum"/>
          </p:nvPr>
        </p:nvSpPr>
        <p:spPr>
          <a:xfrm>
            <a:off x="835783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4"/>
                </a:solidFill>
                <a:latin typeface="Poppins"/>
                <a:ea typeface="Poppins"/>
                <a:cs typeface="Poppins"/>
                <a:sym typeface="Poppins"/>
              </a:rPr>
              <a:t>‹#›</a:t>
            </a:fld>
            <a:endParaRPr b="1" sz="800">
              <a:solidFill>
                <a:schemeClr val="accent4"/>
              </a:solidFill>
              <a:latin typeface="Poppins"/>
              <a:ea typeface="Poppins"/>
              <a:cs typeface="Poppins"/>
              <a:sym typeface="Poppins"/>
            </a:endParaRPr>
          </a:p>
        </p:txBody>
      </p:sp>
      <p:sp>
        <p:nvSpPr>
          <p:cNvPr id="277" name="Google Shape;277;p13"/>
          <p:cNvSpPr txBox="1"/>
          <p:nvPr/>
        </p:nvSpPr>
        <p:spPr>
          <a:xfrm>
            <a:off x="6856632" y="4706133"/>
            <a:ext cx="24897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accent4"/>
                </a:solidFill>
                <a:latin typeface="Poppins"/>
                <a:ea typeface="Poppins"/>
                <a:cs typeface="Poppins"/>
                <a:sym typeface="Poppins"/>
              </a:rPr>
              <a:t>ASK THE EXPERTS  |</a:t>
            </a:r>
            <a:endParaRPr b="0" i="0" sz="800" u="none" cap="none" strike="noStrike">
              <a:solidFill>
                <a:schemeClr val="accent4"/>
              </a:solidFill>
              <a:latin typeface="Poppins"/>
              <a:ea typeface="Poppins"/>
              <a:cs typeface="Poppins"/>
              <a:sym typeface="Poppins"/>
            </a:endParaRPr>
          </a:p>
        </p:txBody>
      </p:sp>
      <p:pic>
        <p:nvPicPr>
          <p:cNvPr id="278" name="Google Shape;278;p13"/>
          <p:cNvPicPr preferRelativeResize="0"/>
          <p:nvPr/>
        </p:nvPicPr>
        <p:blipFill rotWithShape="1">
          <a:blip r:embed="rId7">
            <a:alphaModFix/>
          </a:blip>
          <a:srcRect b="-22476" l="-14205" r="35632" t="39260"/>
          <a:stretch/>
        </p:blipFill>
        <p:spPr>
          <a:xfrm>
            <a:off x="7272174" y="-8074"/>
            <a:ext cx="1904849" cy="2015499"/>
          </a:xfrm>
          <a:prstGeom prst="rect">
            <a:avLst/>
          </a:prstGeom>
          <a:noFill/>
          <a:ln>
            <a:noFill/>
          </a:ln>
        </p:spPr>
      </p:pic>
      <p:sp>
        <p:nvSpPr>
          <p:cNvPr id="279" name="Google Shape;279;p13"/>
          <p:cNvSpPr txBox="1"/>
          <p:nvPr/>
        </p:nvSpPr>
        <p:spPr>
          <a:xfrm>
            <a:off x="5675325" y="2239063"/>
            <a:ext cx="1905000" cy="1030200"/>
          </a:xfrm>
          <a:prstGeom prst="rect">
            <a:avLst/>
          </a:prstGeom>
          <a:noFill/>
          <a:ln>
            <a:noFill/>
          </a:ln>
        </p:spPr>
        <p:txBody>
          <a:bodyPr anchorCtr="0" anchor="t" bIns="0" lIns="0" spcFirstLastPara="1" rIns="137150" wrap="square" tIns="205725">
            <a:noAutofit/>
          </a:bodyPr>
          <a:lstStyle/>
          <a:p>
            <a:pPr indent="0" lvl="0" marL="0" marR="0" rtl="0" algn="l">
              <a:lnSpc>
                <a:spcPct val="130000"/>
              </a:lnSpc>
              <a:spcBef>
                <a:spcPts val="0"/>
              </a:spcBef>
              <a:spcAft>
                <a:spcPts val="0"/>
              </a:spcAft>
              <a:buClr>
                <a:schemeClr val="dk1"/>
              </a:buClr>
              <a:buSzPts val="1100"/>
              <a:buFont typeface="Arial"/>
              <a:buNone/>
            </a:pPr>
            <a:r>
              <a:rPr b="0" i="0" lang="en" sz="1000" u="none" cap="none" strike="noStrike">
                <a:solidFill>
                  <a:schemeClr val="lt1"/>
                </a:solidFill>
                <a:latin typeface="Poppins"/>
                <a:ea typeface="Poppins"/>
                <a:cs typeface="Poppins"/>
                <a:sym typeface="Poppins"/>
              </a:rPr>
              <a:t>This is an example of a potential brand implementation that would evoke social media posting, branded engagement, and shareable moments. Social activations are an important aspect of growing the brand.v</a:t>
            </a:r>
            <a:endParaRPr b="0" i="0" sz="1000" u="none" cap="none" strike="noStrike">
              <a:solidFill>
                <a:schemeClr val="lt1"/>
              </a:solidFill>
              <a:latin typeface="Poppins"/>
              <a:ea typeface="Poppins"/>
              <a:cs typeface="Poppins"/>
              <a:sym typeface="Poppins"/>
            </a:endParaRPr>
          </a:p>
        </p:txBody>
      </p:sp>
      <p:pic>
        <p:nvPicPr>
          <p:cNvPr id="280" name="Google Shape;280;p13"/>
          <p:cNvPicPr preferRelativeResize="0"/>
          <p:nvPr/>
        </p:nvPicPr>
        <p:blipFill>
          <a:blip r:embed="rId8">
            <a:alphaModFix/>
          </a:blip>
          <a:stretch>
            <a:fillRect/>
          </a:stretch>
        </p:blipFill>
        <p:spPr>
          <a:xfrm>
            <a:off x="5811725" y="1368059"/>
            <a:ext cx="1343050" cy="1558165"/>
          </a:xfrm>
          <a:prstGeom prst="rect">
            <a:avLst/>
          </a:prstGeom>
          <a:noFill/>
          <a:ln>
            <a:noFill/>
          </a:ln>
        </p:spPr>
      </p:pic>
      <p:pic>
        <p:nvPicPr>
          <p:cNvPr id="281" name="Google Shape;281;p13"/>
          <p:cNvPicPr preferRelativeResize="0"/>
          <p:nvPr/>
        </p:nvPicPr>
        <p:blipFill rotWithShape="1">
          <a:blip r:embed="rId9">
            <a:alphaModFix/>
          </a:blip>
          <a:srcRect b="0" l="2439" r="0" t="0"/>
          <a:stretch/>
        </p:blipFill>
        <p:spPr>
          <a:xfrm>
            <a:off x="7205400" y="1382500"/>
            <a:ext cx="1343050" cy="1529269"/>
          </a:xfrm>
          <a:prstGeom prst="rect">
            <a:avLst/>
          </a:prstGeom>
          <a:noFill/>
          <a:ln>
            <a:noFill/>
          </a:ln>
        </p:spPr>
      </p:pic>
      <p:pic>
        <p:nvPicPr>
          <p:cNvPr id="282" name="Google Shape;282;p13"/>
          <p:cNvPicPr preferRelativeResize="0"/>
          <p:nvPr/>
        </p:nvPicPr>
        <p:blipFill rotWithShape="1">
          <a:blip r:embed="rId10">
            <a:alphaModFix/>
          </a:blip>
          <a:srcRect b="0" l="1332" r="0" t="0"/>
          <a:stretch/>
        </p:blipFill>
        <p:spPr>
          <a:xfrm>
            <a:off x="5752500" y="2978688"/>
            <a:ext cx="1402275" cy="1571911"/>
          </a:xfrm>
          <a:prstGeom prst="rect">
            <a:avLst/>
          </a:prstGeom>
          <a:noFill/>
          <a:ln>
            <a:noFill/>
          </a:ln>
        </p:spPr>
      </p:pic>
      <p:pic>
        <p:nvPicPr>
          <p:cNvPr id="283" name="Google Shape;283;p13"/>
          <p:cNvPicPr preferRelativeResize="0"/>
          <p:nvPr/>
        </p:nvPicPr>
        <p:blipFill rotWithShape="1">
          <a:blip r:embed="rId11">
            <a:alphaModFix/>
          </a:blip>
          <a:srcRect b="0" l="1719" r="0" t="0"/>
          <a:stretch/>
        </p:blipFill>
        <p:spPr>
          <a:xfrm>
            <a:off x="7175812" y="2965662"/>
            <a:ext cx="1402275" cy="159795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4"/>
          <p:cNvSpPr/>
          <p:nvPr/>
        </p:nvSpPr>
        <p:spPr>
          <a:xfrm rot="10800000">
            <a:off x="88350" y="0"/>
            <a:ext cx="90651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Arial"/>
              <a:ea typeface="Arial"/>
              <a:cs typeface="Arial"/>
              <a:sym typeface="Arial"/>
            </a:endParaRPr>
          </a:p>
        </p:txBody>
      </p:sp>
      <p:sp>
        <p:nvSpPr>
          <p:cNvPr id="289" name="Google Shape;289;p14"/>
          <p:cNvSpPr txBox="1"/>
          <p:nvPr/>
        </p:nvSpPr>
        <p:spPr>
          <a:xfrm>
            <a:off x="1076350" y="2361075"/>
            <a:ext cx="4988400" cy="711000"/>
          </a:xfrm>
          <a:prstGeom prst="rect">
            <a:avLst/>
          </a:prstGeom>
          <a:noFill/>
          <a:ln>
            <a:noFill/>
          </a:ln>
        </p:spPr>
        <p:txBody>
          <a:bodyPr anchorCtr="0" anchor="t" bIns="91550" lIns="91550" spcFirstLastPara="1" rIns="91550" wrap="square" tIns="91550">
            <a:noAutofit/>
          </a:bodyPr>
          <a:lstStyle/>
          <a:p>
            <a:pPr indent="0" lvl="0" marL="0" marR="0" rtl="0" algn="l">
              <a:lnSpc>
                <a:spcPct val="90000"/>
              </a:lnSpc>
              <a:spcBef>
                <a:spcPts val="0"/>
              </a:spcBef>
              <a:spcAft>
                <a:spcPts val="0"/>
              </a:spcAft>
              <a:buClr>
                <a:schemeClr val="dk1"/>
              </a:buClr>
              <a:buSzPts val="1100"/>
              <a:buFont typeface="Arial"/>
              <a:buNone/>
            </a:pPr>
            <a:r>
              <a:rPr b="1" i="0" lang="en" sz="4300" u="none" cap="none" strike="noStrike">
                <a:solidFill>
                  <a:schemeClr val="lt1"/>
                </a:solidFill>
                <a:latin typeface="Poppins"/>
                <a:ea typeface="Poppins"/>
                <a:cs typeface="Poppins"/>
                <a:sym typeface="Poppins"/>
              </a:rPr>
              <a:t>Social Media</a:t>
            </a:r>
            <a:endParaRPr b="1" i="0" sz="4300" u="none" cap="none" strike="noStrike">
              <a:solidFill>
                <a:schemeClr val="lt1"/>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1100"/>
              <a:buFont typeface="Arial"/>
              <a:buNone/>
            </a:pPr>
            <a:r>
              <a:t/>
            </a:r>
            <a:endParaRPr b="1" i="0" sz="4300" u="none" cap="none" strike="noStrike">
              <a:solidFill>
                <a:schemeClr val="lt1"/>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2500"/>
              <a:buFont typeface="Arial"/>
              <a:buNone/>
            </a:pPr>
            <a:r>
              <a:t/>
            </a:r>
            <a:endParaRPr b="0" i="0" sz="2500" u="none" cap="none" strike="noStrike">
              <a:solidFill>
                <a:schemeClr val="lt1"/>
              </a:solidFill>
              <a:latin typeface="Poppins"/>
              <a:ea typeface="Poppins"/>
              <a:cs typeface="Poppins"/>
              <a:sym typeface="Poppins"/>
            </a:endParaRPr>
          </a:p>
        </p:txBody>
      </p:sp>
      <p:cxnSp>
        <p:nvCxnSpPr>
          <p:cNvPr id="290" name="Google Shape;290;p14"/>
          <p:cNvCxnSpPr/>
          <p:nvPr/>
        </p:nvCxnSpPr>
        <p:spPr>
          <a:xfrm>
            <a:off x="479285" y="3907500"/>
            <a:ext cx="8709300" cy="0"/>
          </a:xfrm>
          <a:prstGeom prst="straightConnector1">
            <a:avLst/>
          </a:prstGeom>
          <a:noFill/>
          <a:ln cap="flat" cmpd="sng" w="19050">
            <a:solidFill>
              <a:schemeClr val="accent2"/>
            </a:solidFill>
            <a:prstDash val="solid"/>
            <a:round/>
            <a:headEnd len="sm" w="sm" type="none"/>
            <a:tailEnd len="sm" w="sm" type="none"/>
          </a:ln>
        </p:spPr>
      </p:cxnSp>
      <p:grpSp>
        <p:nvGrpSpPr>
          <p:cNvPr id="291" name="Google Shape;291;p14"/>
          <p:cNvGrpSpPr/>
          <p:nvPr/>
        </p:nvGrpSpPr>
        <p:grpSpPr>
          <a:xfrm>
            <a:off x="66749" y="1"/>
            <a:ext cx="560550" cy="5143499"/>
            <a:chOff x="-9451" y="1"/>
            <a:chExt cx="560550" cy="5143499"/>
          </a:xfrm>
        </p:grpSpPr>
        <p:pic>
          <p:nvPicPr>
            <p:cNvPr id="292" name="Google Shape;292;p14"/>
            <p:cNvPicPr preferRelativeResize="0"/>
            <p:nvPr/>
          </p:nvPicPr>
          <p:blipFill rotWithShape="1">
            <a:blip r:embed="rId3">
              <a:alphaModFix/>
            </a:blip>
            <a:srcRect b="39419" l="16553" r="21073" t="50131"/>
            <a:stretch/>
          </p:blipFill>
          <p:spPr>
            <a:xfrm rot="-5400000">
              <a:off x="-1403654" y="1394205"/>
              <a:ext cx="3348957" cy="560550"/>
            </a:xfrm>
            <a:prstGeom prst="rect">
              <a:avLst/>
            </a:prstGeom>
            <a:noFill/>
            <a:ln>
              <a:noFill/>
            </a:ln>
          </p:spPr>
        </p:pic>
        <p:pic>
          <p:nvPicPr>
            <p:cNvPr id="293" name="Google Shape;293;p14"/>
            <p:cNvPicPr preferRelativeResize="0"/>
            <p:nvPr/>
          </p:nvPicPr>
          <p:blipFill rotWithShape="1">
            <a:blip r:embed="rId3">
              <a:alphaModFix/>
            </a:blip>
            <a:srcRect b="39419" l="16553" r="21073" t="50131"/>
            <a:stretch/>
          </p:blipFill>
          <p:spPr>
            <a:xfrm rot="-5400000">
              <a:off x="-1403654" y="3188747"/>
              <a:ext cx="3348957" cy="560550"/>
            </a:xfrm>
            <a:prstGeom prst="rect">
              <a:avLst/>
            </a:prstGeom>
            <a:noFill/>
            <a:ln>
              <a:noFill/>
            </a:ln>
          </p:spPr>
        </p:pic>
      </p:grpSp>
      <p:sp>
        <p:nvSpPr>
          <p:cNvPr id="294" name="Google Shape;294;p14"/>
          <p:cNvSpPr txBox="1"/>
          <p:nvPr>
            <p:ph idx="12" type="sldNum"/>
          </p:nvPr>
        </p:nvSpPr>
        <p:spPr>
          <a:xfrm>
            <a:off x="8357838" y="4663217"/>
            <a:ext cx="548700" cy="393600"/>
          </a:xfrm>
          <a:prstGeom prst="rect">
            <a:avLst/>
          </a:prstGeom>
          <a:noFill/>
          <a:ln>
            <a:noFill/>
          </a:ln>
        </p:spPr>
        <p:txBody>
          <a:bodyPr anchorCtr="0" anchor="ctr" bIns="75575" lIns="75575" spcFirstLastPara="1" rIns="75575" wrap="square" tIns="75575">
            <a:normAutofit/>
          </a:bodyPr>
          <a:lstStyle/>
          <a:p>
            <a:pPr indent="0" lvl="0" marL="0" rtl="0" algn="r">
              <a:lnSpc>
                <a:spcPct val="100000"/>
              </a:lnSpc>
              <a:spcBef>
                <a:spcPts val="0"/>
              </a:spcBef>
              <a:spcAft>
                <a:spcPts val="0"/>
              </a:spcAft>
              <a:buSzPts val="800"/>
              <a:buNone/>
            </a:pPr>
            <a:r>
              <a:rPr lang="en" sz="800">
                <a:solidFill>
                  <a:schemeClr val="lt1"/>
                </a:solidFill>
                <a:latin typeface="Poppins"/>
                <a:ea typeface="Poppins"/>
                <a:cs typeface="Poppins"/>
                <a:sym typeface="Poppins"/>
              </a:rPr>
              <a:t>|   </a:t>
            </a:r>
            <a:fld id="{00000000-1234-1234-1234-123412341234}" type="slidenum">
              <a:rPr b="1" lang="en" sz="800">
                <a:solidFill>
                  <a:schemeClr val="lt1"/>
                </a:solidFill>
                <a:latin typeface="Poppins"/>
                <a:ea typeface="Poppins"/>
                <a:cs typeface="Poppins"/>
                <a:sym typeface="Poppins"/>
              </a:rPr>
              <a:t>‹#›</a:t>
            </a:fld>
            <a:endParaRPr b="1" sz="800">
              <a:solidFill>
                <a:schemeClr val="lt1"/>
              </a:solidFill>
              <a:latin typeface="Poppins"/>
              <a:ea typeface="Poppins"/>
              <a:cs typeface="Poppins"/>
              <a:sym typeface="Poppins"/>
            </a:endParaRPr>
          </a:p>
        </p:txBody>
      </p:sp>
      <p:sp>
        <p:nvSpPr>
          <p:cNvPr id="295" name="Google Shape;295;p14"/>
          <p:cNvSpPr txBox="1"/>
          <p:nvPr>
            <p:ph type="title"/>
          </p:nvPr>
        </p:nvSpPr>
        <p:spPr>
          <a:xfrm>
            <a:off x="1104125" y="1643332"/>
            <a:ext cx="2090700" cy="572700"/>
          </a:xfrm>
          <a:prstGeom prst="rect">
            <a:avLst/>
          </a:prstGeom>
          <a:noFill/>
          <a:ln>
            <a:noFill/>
          </a:ln>
        </p:spPr>
        <p:txBody>
          <a:bodyPr anchorCtr="0" anchor="t" bIns="45500" lIns="92650" spcFirstLastPara="1" rIns="92650" wrap="square" tIns="45500">
            <a:normAutofit/>
          </a:bodyPr>
          <a:lstStyle/>
          <a:p>
            <a:pPr indent="0" lvl="0" marL="0" rtl="0" algn="l">
              <a:lnSpc>
                <a:spcPct val="85000"/>
              </a:lnSpc>
              <a:spcBef>
                <a:spcPts val="0"/>
              </a:spcBef>
              <a:spcAft>
                <a:spcPts val="0"/>
              </a:spcAft>
              <a:buSzPts val="1400"/>
              <a:buNone/>
            </a:pPr>
            <a:r>
              <a:rPr lang="en" sz="1700">
                <a:solidFill>
                  <a:schemeClr val="lt1"/>
                </a:solidFill>
                <a:latin typeface="Poppins"/>
                <a:ea typeface="Poppins"/>
                <a:cs typeface="Poppins"/>
                <a:sym typeface="Poppins"/>
              </a:rPr>
              <a:t>SECTION 05</a:t>
            </a:r>
            <a:endParaRPr sz="1700">
              <a:solidFill>
                <a:schemeClr val="lt1"/>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5"/>
          <p:cNvSpPr/>
          <p:nvPr/>
        </p:nvSpPr>
        <p:spPr>
          <a:xfrm rot="10800000">
            <a:off x="-18850" y="158"/>
            <a:ext cx="9162900" cy="906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Arial"/>
              <a:ea typeface="Arial"/>
              <a:cs typeface="Arial"/>
              <a:sym typeface="Arial"/>
            </a:endParaRPr>
          </a:p>
        </p:txBody>
      </p:sp>
      <p:sp>
        <p:nvSpPr>
          <p:cNvPr id="301" name="Google Shape;301;p15"/>
          <p:cNvSpPr txBox="1"/>
          <p:nvPr/>
        </p:nvSpPr>
        <p:spPr>
          <a:xfrm>
            <a:off x="290775" y="203204"/>
            <a:ext cx="6736800" cy="7110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chemeClr val="dk1"/>
              </a:buClr>
              <a:buSzPts val="1100"/>
              <a:buFont typeface="Arial"/>
              <a:buNone/>
            </a:pPr>
            <a:r>
              <a:rPr b="1" i="1" lang="en" sz="2600" u="none" cap="none" strike="noStrike">
                <a:solidFill>
                  <a:srgbClr val="FFFFFF"/>
                </a:solidFill>
                <a:latin typeface="Poppins"/>
                <a:ea typeface="Poppins"/>
                <a:cs typeface="Poppins"/>
                <a:sym typeface="Poppins"/>
              </a:rPr>
              <a:t>Pool Safely </a:t>
            </a:r>
            <a:r>
              <a:rPr b="1" i="0" lang="en" sz="2600" u="none" cap="none" strike="noStrike">
                <a:solidFill>
                  <a:srgbClr val="FFFFFF"/>
                </a:solidFill>
                <a:latin typeface="Poppins"/>
                <a:ea typeface="Poppins"/>
                <a:cs typeface="Poppins"/>
                <a:sym typeface="Poppins"/>
              </a:rPr>
              <a:t>Hashtags</a:t>
            </a:r>
            <a:endParaRPr b="1" i="0" sz="2600" u="none" cap="none" strike="noStrike">
              <a:solidFill>
                <a:srgbClr val="FFFFF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600"/>
              <a:buFont typeface="Arial"/>
              <a:buNone/>
            </a:pPr>
            <a:r>
              <a:t/>
            </a:r>
            <a:endParaRPr b="1" i="0" sz="2600" u="none" cap="none" strike="noStrike">
              <a:solidFill>
                <a:srgbClr val="FFFFFF"/>
              </a:solidFill>
              <a:latin typeface="Poppins"/>
              <a:ea typeface="Poppins"/>
              <a:cs typeface="Poppins"/>
              <a:sym typeface="Poppins"/>
            </a:endParaRPr>
          </a:p>
        </p:txBody>
      </p:sp>
      <p:sp>
        <p:nvSpPr>
          <p:cNvPr id="302" name="Google Shape;302;p15"/>
          <p:cNvSpPr txBox="1"/>
          <p:nvPr/>
        </p:nvSpPr>
        <p:spPr>
          <a:xfrm>
            <a:off x="638504" y="2227025"/>
            <a:ext cx="2773585" cy="873542"/>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FFFF"/>
              </a:buClr>
              <a:buSzPts val="1500"/>
              <a:buFont typeface="Helvetica Neue"/>
              <a:buNone/>
            </a:pPr>
            <a:r>
              <a:rPr b="1" i="0" lang="en" sz="2000" u="none" cap="none" strike="noStrike">
                <a:solidFill>
                  <a:schemeClr val="accent1"/>
                </a:solidFill>
                <a:latin typeface="Poppins"/>
                <a:ea typeface="Poppins"/>
                <a:cs typeface="Poppins"/>
                <a:sym typeface="Poppins"/>
              </a:rPr>
              <a:t>Campaign hashtags to use when posting about </a:t>
            </a:r>
            <a:r>
              <a:rPr b="1" i="1" lang="en" sz="2000" u="none" cap="none" strike="noStrike">
                <a:solidFill>
                  <a:schemeClr val="accent1"/>
                </a:solidFill>
                <a:latin typeface="Poppins"/>
                <a:ea typeface="Poppins"/>
                <a:cs typeface="Poppins"/>
                <a:sym typeface="Poppins"/>
              </a:rPr>
              <a:t>Pool Safely </a:t>
            </a:r>
            <a:r>
              <a:rPr b="1" i="0" lang="en" sz="2000" u="none" cap="none" strike="noStrike">
                <a:solidFill>
                  <a:schemeClr val="accent1"/>
                </a:solidFill>
                <a:latin typeface="Poppins"/>
                <a:ea typeface="Poppins"/>
                <a:cs typeface="Poppins"/>
                <a:sym typeface="Poppins"/>
              </a:rPr>
              <a:t>on social media: </a:t>
            </a:r>
            <a:endParaRPr b="1" i="0" sz="2000" u="none" cap="none" strike="noStrike">
              <a:solidFill>
                <a:schemeClr val="accent1"/>
              </a:solidFill>
              <a:latin typeface="Poppins"/>
              <a:ea typeface="Poppins"/>
              <a:cs typeface="Poppins"/>
              <a:sym typeface="Poppins"/>
            </a:endParaRPr>
          </a:p>
        </p:txBody>
      </p:sp>
      <p:sp>
        <p:nvSpPr>
          <p:cNvPr id="303" name="Google Shape;303;p15"/>
          <p:cNvSpPr/>
          <p:nvPr/>
        </p:nvSpPr>
        <p:spPr>
          <a:xfrm>
            <a:off x="3767775" y="906458"/>
            <a:ext cx="5376300" cy="4237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15"/>
          <p:cNvSpPr txBox="1"/>
          <p:nvPr/>
        </p:nvSpPr>
        <p:spPr>
          <a:xfrm>
            <a:off x="4216201" y="1221735"/>
            <a:ext cx="2338800" cy="2076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FFFF"/>
              </a:buClr>
              <a:buSzPts val="1500"/>
              <a:buFont typeface="Helvetica Neue"/>
              <a:buNone/>
            </a:pPr>
            <a:r>
              <a:rPr b="1" i="0" lang="en" sz="1700" u="none" cap="none" strike="noStrike">
                <a:solidFill>
                  <a:schemeClr val="accent1"/>
                </a:solidFill>
                <a:latin typeface="Poppins"/>
                <a:ea typeface="Poppins"/>
                <a:cs typeface="Poppins"/>
                <a:sym typeface="Poppins"/>
              </a:rPr>
              <a:t>English</a:t>
            </a:r>
            <a:endParaRPr b="1" i="0" sz="1700" u="none" cap="none" strike="noStrike">
              <a:solidFill>
                <a:schemeClr val="accent1"/>
              </a:solidFill>
              <a:latin typeface="Poppins"/>
              <a:ea typeface="Poppins"/>
              <a:cs typeface="Poppins"/>
              <a:sym typeface="Poppins"/>
            </a:endParaRPr>
          </a:p>
        </p:txBody>
      </p:sp>
      <p:cxnSp>
        <p:nvCxnSpPr>
          <p:cNvPr id="305" name="Google Shape;305;p15"/>
          <p:cNvCxnSpPr/>
          <p:nvPr/>
        </p:nvCxnSpPr>
        <p:spPr>
          <a:xfrm>
            <a:off x="4198400" y="1511280"/>
            <a:ext cx="4606500" cy="0"/>
          </a:xfrm>
          <a:prstGeom prst="straightConnector1">
            <a:avLst/>
          </a:prstGeom>
          <a:noFill/>
          <a:ln cap="flat" cmpd="sng" w="19050">
            <a:solidFill>
              <a:srgbClr val="FFFFFF"/>
            </a:solidFill>
            <a:prstDash val="solid"/>
            <a:round/>
            <a:headEnd len="sm" w="sm" type="none"/>
            <a:tailEnd len="sm" w="sm" type="none"/>
          </a:ln>
        </p:spPr>
      </p:cxnSp>
      <p:cxnSp>
        <p:nvCxnSpPr>
          <p:cNvPr id="306" name="Google Shape;306;p15"/>
          <p:cNvCxnSpPr/>
          <p:nvPr/>
        </p:nvCxnSpPr>
        <p:spPr>
          <a:xfrm>
            <a:off x="4198400" y="3089227"/>
            <a:ext cx="4606500" cy="0"/>
          </a:xfrm>
          <a:prstGeom prst="straightConnector1">
            <a:avLst/>
          </a:prstGeom>
          <a:noFill/>
          <a:ln cap="flat" cmpd="sng" w="19050">
            <a:solidFill>
              <a:srgbClr val="FFFFFF"/>
            </a:solidFill>
            <a:prstDash val="solid"/>
            <a:round/>
            <a:headEnd len="sm" w="sm" type="none"/>
            <a:tailEnd len="sm" w="sm" type="none"/>
          </a:ln>
        </p:spPr>
      </p:cxnSp>
      <p:sp>
        <p:nvSpPr>
          <p:cNvPr id="307" name="Google Shape;307;p15"/>
          <p:cNvSpPr/>
          <p:nvPr/>
        </p:nvSpPr>
        <p:spPr>
          <a:xfrm>
            <a:off x="5953276" y="1575007"/>
            <a:ext cx="1386410" cy="417260"/>
          </a:xfrm>
          <a:prstGeom prst="roundRect">
            <a:avLst>
              <a:gd fmla="val 16667" name="adj"/>
            </a:avLst>
          </a:prstGeom>
          <a:solidFill>
            <a:srgbClr val="FFFFFF"/>
          </a:solidFill>
          <a:ln>
            <a:noFill/>
          </a:ln>
          <a:effectLst>
            <a:outerShdw blurRad="200025" rotWithShape="0" algn="bl" dir="5400000" dist="19050">
              <a:srgbClr val="000000">
                <a:alpha val="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accent2"/>
              </a:solidFill>
              <a:latin typeface="Manrope"/>
              <a:ea typeface="Manrope"/>
              <a:cs typeface="Manrope"/>
              <a:sym typeface="Manrope"/>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2"/>
                </a:solidFill>
                <a:latin typeface="Manrope"/>
                <a:ea typeface="Manrope"/>
                <a:cs typeface="Manrope"/>
                <a:sym typeface="Manrope"/>
              </a:rPr>
              <a:t>#stopdrowning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15"/>
          <p:cNvSpPr txBox="1"/>
          <p:nvPr>
            <p:ph idx="12" type="sldNum"/>
          </p:nvPr>
        </p:nvSpPr>
        <p:spPr>
          <a:xfrm>
            <a:off x="8357838" y="4663217"/>
            <a:ext cx="548700" cy="393600"/>
          </a:xfrm>
          <a:prstGeom prst="rect">
            <a:avLst/>
          </a:prstGeom>
          <a:noFill/>
          <a:ln>
            <a:noFill/>
          </a:ln>
        </p:spPr>
        <p:txBody>
          <a:bodyPr anchorCtr="0" anchor="ctr" bIns="75575" lIns="75575" spcFirstLastPara="1" rIns="75575" wrap="square" tIns="7557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1"/>
                </a:solidFill>
                <a:latin typeface="Poppins"/>
                <a:ea typeface="Poppins"/>
                <a:cs typeface="Poppins"/>
                <a:sym typeface="Poppins"/>
              </a:rPr>
              <a:t>‹#›</a:t>
            </a:fld>
            <a:endParaRPr b="1" sz="800">
              <a:solidFill>
                <a:schemeClr val="accent1"/>
              </a:solidFill>
              <a:latin typeface="Poppins"/>
              <a:ea typeface="Poppins"/>
              <a:cs typeface="Poppins"/>
              <a:sym typeface="Poppins"/>
            </a:endParaRPr>
          </a:p>
        </p:txBody>
      </p:sp>
      <p:sp>
        <p:nvSpPr>
          <p:cNvPr id="309" name="Google Shape;309;p15"/>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Poppins"/>
                <a:ea typeface="Poppins"/>
                <a:cs typeface="Poppins"/>
                <a:sym typeface="Poppins"/>
              </a:rPr>
              <a:t>SOCIAL MEDIA  |</a:t>
            </a:r>
            <a:endParaRPr b="0" i="0" sz="800" u="none" cap="none" strike="noStrike">
              <a:solidFill>
                <a:schemeClr val="accent1"/>
              </a:solidFill>
              <a:latin typeface="Poppins"/>
              <a:ea typeface="Poppins"/>
              <a:cs typeface="Poppins"/>
              <a:sym typeface="Poppins"/>
            </a:endParaRPr>
          </a:p>
        </p:txBody>
      </p:sp>
      <p:sp>
        <p:nvSpPr>
          <p:cNvPr id="310" name="Google Shape;310;p15"/>
          <p:cNvSpPr txBox="1"/>
          <p:nvPr/>
        </p:nvSpPr>
        <p:spPr>
          <a:xfrm>
            <a:off x="4292401" y="2824113"/>
            <a:ext cx="2338800" cy="2076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FFFFFF"/>
              </a:buClr>
              <a:buSzPts val="1500"/>
              <a:buFont typeface="Helvetica Neue"/>
              <a:buNone/>
            </a:pPr>
            <a:r>
              <a:rPr b="1" i="0" lang="en" sz="1700" u="none" cap="none" strike="noStrike">
                <a:solidFill>
                  <a:schemeClr val="accent1"/>
                </a:solidFill>
                <a:latin typeface="Poppins"/>
                <a:ea typeface="Poppins"/>
                <a:cs typeface="Poppins"/>
                <a:sym typeface="Poppins"/>
              </a:rPr>
              <a:t>Spanish</a:t>
            </a:r>
            <a:endParaRPr b="1" i="0" sz="1700" u="none" cap="none" strike="noStrike">
              <a:solidFill>
                <a:schemeClr val="accent1"/>
              </a:solidFill>
              <a:latin typeface="Poppins"/>
              <a:ea typeface="Poppins"/>
              <a:cs typeface="Poppins"/>
              <a:sym typeface="Poppins"/>
            </a:endParaRPr>
          </a:p>
        </p:txBody>
      </p:sp>
      <p:sp>
        <p:nvSpPr>
          <p:cNvPr id="311" name="Google Shape;311;p15"/>
          <p:cNvSpPr/>
          <p:nvPr/>
        </p:nvSpPr>
        <p:spPr>
          <a:xfrm>
            <a:off x="5992654" y="2221104"/>
            <a:ext cx="1386410" cy="417260"/>
          </a:xfrm>
          <a:prstGeom prst="roundRect">
            <a:avLst>
              <a:gd fmla="val 16667" name="adj"/>
            </a:avLst>
          </a:prstGeom>
          <a:solidFill>
            <a:srgbClr val="FFFFFF"/>
          </a:solidFill>
          <a:ln>
            <a:noFill/>
          </a:ln>
          <a:effectLst>
            <a:outerShdw blurRad="200025" rotWithShape="0" algn="bl" dir="5400000" dist="19050">
              <a:srgbClr val="000000">
                <a:alpha val="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accent2"/>
              </a:solidFill>
              <a:latin typeface="Manrope"/>
              <a:ea typeface="Manrope"/>
              <a:cs typeface="Manrope"/>
              <a:sym typeface="Manrope"/>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2"/>
                </a:solidFill>
                <a:latin typeface="Manrope"/>
                <a:ea typeface="Manrope"/>
                <a:cs typeface="Manrope"/>
                <a:sym typeface="Manrope"/>
              </a:rPr>
              <a:t>#WaterSafety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15"/>
          <p:cNvSpPr/>
          <p:nvPr/>
        </p:nvSpPr>
        <p:spPr>
          <a:xfrm>
            <a:off x="4240365" y="2221104"/>
            <a:ext cx="1386410" cy="417260"/>
          </a:xfrm>
          <a:prstGeom prst="roundRect">
            <a:avLst>
              <a:gd fmla="val 16667" name="adj"/>
            </a:avLst>
          </a:prstGeom>
          <a:solidFill>
            <a:srgbClr val="FFFFFF"/>
          </a:solidFill>
          <a:ln>
            <a:noFill/>
          </a:ln>
          <a:effectLst>
            <a:outerShdw blurRad="200025" rotWithShape="0" algn="bl" dir="5400000" dist="19050">
              <a:srgbClr val="000000">
                <a:alpha val="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accent2"/>
              </a:solidFill>
              <a:latin typeface="Manrope"/>
              <a:ea typeface="Manrope"/>
              <a:cs typeface="Manrope"/>
              <a:sym typeface="Manrope"/>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2"/>
                </a:solidFill>
                <a:latin typeface="Manrope"/>
                <a:ea typeface="Manrope"/>
                <a:cs typeface="Manrope"/>
                <a:sym typeface="Manrope"/>
              </a:rPr>
              <a:t>#PoolSafely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15"/>
          <p:cNvSpPr/>
          <p:nvPr/>
        </p:nvSpPr>
        <p:spPr>
          <a:xfrm>
            <a:off x="4216275" y="3860800"/>
            <a:ext cx="1982700" cy="417300"/>
          </a:xfrm>
          <a:prstGeom prst="roundRect">
            <a:avLst>
              <a:gd fmla="val 16667" name="adj"/>
            </a:avLst>
          </a:prstGeom>
          <a:solidFill>
            <a:srgbClr val="FFFFFF"/>
          </a:solidFill>
          <a:ln>
            <a:noFill/>
          </a:ln>
          <a:effectLst>
            <a:outerShdw blurRad="200025" rotWithShape="0" algn="bl" dir="5400000" dist="19050">
              <a:srgbClr val="000000">
                <a:alpha val="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accent2"/>
              </a:solidFill>
              <a:latin typeface="Manrope"/>
              <a:ea typeface="Manrope"/>
              <a:cs typeface="Manrope"/>
              <a:sym typeface="Manrope"/>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2"/>
                </a:solidFill>
                <a:latin typeface="Manrope"/>
                <a:ea typeface="Manrope"/>
                <a:cs typeface="Manrope"/>
                <a:sym typeface="Manrope"/>
              </a:rPr>
              <a:t>#ComparteLaPromesa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15"/>
          <p:cNvSpPr/>
          <p:nvPr/>
        </p:nvSpPr>
        <p:spPr>
          <a:xfrm>
            <a:off x="4216201" y="3247819"/>
            <a:ext cx="1386410" cy="417260"/>
          </a:xfrm>
          <a:prstGeom prst="roundRect">
            <a:avLst>
              <a:gd fmla="val 16667" name="adj"/>
            </a:avLst>
          </a:prstGeom>
          <a:solidFill>
            <a:srgbClr val="FFFFFF"/>
          </a:solidFill>
          <a:ln>
            <a:noFill/>
          </a:ln>
          <a:effectLst>
            <a:outerShdw blurRad="200025" rotWithShape="0" algn="bl" dir="5400000" dist="19050">
              <a:srgbClr val="000000">
                <a:alpha val="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accent2"/>
              </a:solidFill>
              <a:latin typeface="Manrope"/>
              <a:ea typeface="Manrope"/>
              <a:cs typeface="Manrope"/>
              <a:sym typeface="Manrope"/>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2"/>
                </a:solidFill>
                <a:latin typeface="Manrope"/>
                <a:ea typeface="Manrope"/>
                <a:cs typeface="Manrope"/>
                <a:sym typeface="Manrope"/>
              </a:rPr>
              <a:t>#PiscinaSegura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15"/>
          <p:cNvSpPr/>
          <p:nvPr/>
        </p:nvSpPr>
        <p:spPr>
          <a:xfrm>
            <a:off x="4249572" y="1597687"/>
            <a:ext cx="1386410" cy="417260"/>
          </a:xfrm>
          <a:prstGeom prst="roundRect">
            <a:avLst>
              <a:gd fmla="val 16667" name="adj"/>
            </a:avLst>
          </a:prstGeom>
          <a:solidFill>
            <a:srgbClr val="FFFFFF"/>
          </a:solidFill>
          <a:ln>
            <a:noFill/>
          </a:ln>
          <a:effectLst>
            <a:outerShdw blurRad="200025" rotWithShape="0" algn="bl" dir="5400000" dist="19050">
              <a:srgbClr val="000000">
                <a:alpha val="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accent2"/>
              </a:solidFill>
              <a:latin typeface="Manrope"/>
              <a:ea typeface="Manrope"/>
              <a:cs typeface="Manrope"/>
              <a:sym typeface="Manrope"/>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2"/>
                </a:solidFill>
                <a:latin typeface="Manrope"/>
                <a:ea typeface="Manrope"/>
                <a:cs typeface="Manrope"/>
                <a:sym typeface="Manrope"/>
              </a:rPr>
              <a:t>#PoolSafely365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6"/>
          <p:cNvSpPr/>
          <p:nvPr/>
        </p:nvSpPr>
        <p:spPr>
          <a:xfrm>
            <a:off x="6359175" y="1302901"/>
            <a:ext cx="1911300" cy="3177600"/>
          </a:xfrm>
          <a:prstGeom prst="rect">
            <a:avLst/>
          </a:prstGeom>
          <a:solidFill>
            <a:schemeClr val="lt1"/>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1" name="Google Shape;321;p16"/>
          <p:cNvPicPr preferRelativeResize="0"/>
          <p:nvPr/>
        </p:nvPicPr>
        <p:blipFill>
          <a:blip r:embed="rId3">
            <a:alphaModFix/>
          </a:blip>
          <a:stretch>
            <a:fillRect/>
          </a:stretch>
        </p:blipFill>
        <p:spPr>
          <a:xfrm>
            <a:off x="6361175" y="1295100"/>
            <a:ext cx="1911325" cy="3205152"/>
          </a:xfrm>
          <a:prstGeom prst="rect">
            <a:avLst/>
          </a:prstGeom>
          <a:noFill/>
          <a:ln>
            <a:noFill/>
          </a:ln>
        </p:spPr>
      </p:pic>
      <p:pic>
        <p:nvPicPr>
          <p:cNvPr id="322" name="Google Shape;322;p16"/>
          <p:cNvPicPr preferRelativeResize="0"/>
          <p:nvPr/>
        </p:nvPicPr>
        <p:blipFill rotWithShape="1">
          <a:blip r:embed="rId4">
            <a:alphaModFix/>
          </a:blip>
          <a:srcRect b="0" l="0" r="0" t="87519"/>
          <a:stretch/>
        </p:blipFill>
        <p:spPr>
          <a:xfrm>
            <a:off x="6361178" y="4480618"/>
            <a:ext cx="1911322" cy="516284"/>
          </a:xfrm>
          <a:prstGeom prst="rect">
            <a:avLst/>
          </a:prstGeom>
          <a:noFill/>
          <a:ln>
            <a:noFill/>
          </a:ln>
        </p:spPr>
      </p:pic>
      <p:pic>
        <p:nvPicPr>
          <p:cNvPr id="323" name="Google Shape;323;p16"/>
          <p:cNvPicPr preferRelativeResize="0"/>
          <p:nvPr/>
        </p:nvPicPr>
        <p:blipFill rotWithShape="1">
          <a:blip r:embed="rId4">
            <a:alphaModFix/>
          </a:blip>
          <a:srcRect b="95036" l="0" r="0" t="0"/>
          <a:stretch/>
        </p:blipFill>
        <p:spPr>
          <a:xfrm>
            <a:off x="6361178" y="1089775"/>
            <a:ext cx="1911322" cy="205323"/>
          </a:xfrm>
          <a:prstGeom prst="rect">
            <a:avLst/>
          </a:prstGeom>
          <a:noFill/>
          <a:ln>
            <a:noFill/>
          </a:ln>
        </p:spPr>
      </p:pic>
      <p:cxnSp>
        <p:nvCxnSpPr>
          <p:cNvPr id="324" name="Google Shape;324;p16"/>
          <p:cNvCxnSpPr/>
          <p:nvPr/>
        </p:nvCxnSpPr>
        <p:spPr>
          <a:xfrm>
            <a:off x="6407315" y="1391180"/>
            <a:ext cx="1798500" cy="0"/>
          </a:xfrm>
          <a:prstGeom prst="straightConnector1">
            <a:avLst/>
          </a:prstGeom>
          <a:noFill/>
          <a:ln cap="flat" cmpd="sng" w="19050">
            <a:solidFill>
              <a:srgbClr val="D9D9D9"/>
            </a:solidFill>
            <a:prstDash val="solid"/>
            <a:round/>
            <a:headEnd len="sm" w="sm" type="none"/>
            <a:tailEnd len="sm" w="sm" type="none"/>
          </a:ln>
        </p:spPr>
      </p:cxnSp>
      <p:sp>
        <p:nvSpPr>
          <p:cNvPr id="325" name="Google Shape;325;p16"/>
          <p:cNvSpPr/>
          <p:nvPr/>
        </p:nvSpPr>
        <p:spPr>
          <a:xfrm>
            <a:off x="6415357" y="1471417"/>
            <a:ext cx="164400" cy="164400"/>
          </a:xfrm>
          <a:prstGeom prst="ellipse">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16"/>
          <p:cNvSpPr txBox="1"/>
          <p:nvPr/>
        </p:nvSpPr>
        <p:spPr>
          <a:xfrm>
            <a:off x="427299" y="1089775"/>
            <a:ext cx="5635800" cy="32787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200"/>
              <a:buFont typeface="Arial"/>
              <a:buNone/>
            </a:pPr>
            <a:r>
              <a:rPr b="0" i="1" lang="en" sz="1200" u="none" cap="none" strike="noStrike">
                <a:solidFill>
                  <a:srgbClr val="3C4043"/>
                </a:solidFill>
                <a:latin typeface="Poppins"/>
                <a:ea typeface="Poppins"/>
                <a:cs typeface="Poppins"/>
                <a:sym typeface="Poppins"/>
              </a:rPr>
              <a:t>Pool Safely </a:t>
            </a:r>
            <a:r>
              <a:rPr b="0" i="0" lang="en" sz="1200" u="none" cap="none" strike="noStrike">
                <a:solidFill>
                  <a:srgbClr val="3C4043"/>
                </a:solidFill>
                <a:latin typeface="Poppins"/>
                <a:ea typeface="Poppins"/>
                <a:cs typeface="Poppins"/>
                <a:sym typeface="Poppins"/>
              </a:rPr>
              <a:t>is on Instagram! Follow and tag us </a:t>
            </a:r>
            <a:r>
              <a:rPr b="0" i="0" lang="en" sz="1200" u="sng" cap="none" strike="noStrike">
                <a:solidFill>
                  <a:schemeClr val="hlink"/>
                </a:solidFill>
                <a:latin typeface="Poppins"/>
                <a:ea typeface="Poppins"/>
                <a:cs typeface="Poppins"/>
                <a:sym typeface="Poppins"/>
                <a:hlinkClick r:id="rId5"/>
              </a:rPr>
              <a:t>@PoolSafely</a:t>
            </a:r>
            <a:r>
              <a:rPr b="0" i="0" lang="en" sz="1200" u="none" cap="none" strike="noStrike">
                <a:solidFill>
                  <a:srgbClr val="3C4043"/>
                </a:solidFill>
                <a:latin typeface="Poppins"/>
                <a:ea typeface="Poppins"/>
                <a:cs typeface="Poppins"/>
                <a:sym typeface="Poppins"/>
              </a:rPr>
              <a:t>. Feel free to share any of the below posts on your Instagram page, using any of the images in our visual library (starting on </a:t>
            </a:r>
            <a:r>
              <a:rPr b="0" i="0" lang="en" sz="1200" u="none" cap="none" strike="noStrike">
                <a:solidFill>
                  <a:srgbClr val="3C4043"/>
                </a:solidFill>
                <a:latin typeface="Poppins"/>
                <a:ea typeface="Poppins"/>
                <a:cs typeface="Poppins"/>
                <a:sym typeface="Poppins"/>
                <a:extLst>
                  <a:ext uri="http://customooxmlschemas.google.com/">
                    <go:slidesCustomData xmlns:go="http://customooxmlschemas.google.com/" textRoundtripDataId="12"/>
                  </a:ext>
                </a:extLst>
              </a:rPr>
              <a:t>slide 2</a:t>
            </a:r>
            <a:r>
              <a:rPr lang="en" sz="1200">
                <a:solidFill>
                  <a:srgbClr val="3C4043"/>
                </a:solidFill>
                <a:latin typeface="Poppins"/>
                <a:ea typeface="Poppins"/>
                <a:cs typeface="Poppins"/>
                <a:sym typeface="Poppins"/>
                <a:extLst>
                  <a:ext uri="http://customooxmlschemas.google.com/">
                    <go:slidesCustomData xmlns:go="http://customooxmlschemas.google.com/" textRoundtripDataId="13"/>
                  </a:ext>
                </a:extLst>
              </a:rPr>
              <a:t>3</a:t>
            </a:r>
            <a:r>
              <a:rPr b="0" i="0" lang="en" sz="1200" u="none" cap="none" strike="noStrike">
                <a:solidFill>
                  <a:srgbClr val="3C4043"/>
                </a:solidFill>
                <a:latin typeface="Poppins"/>
                <a:ea typeface="Poppins"/>
                <a:cs typeface="Poppins"/>
                <a:sym typeface="Poppins"/>
                <a:extLst>
                  <a:ext uri="http://customooxmlschemas.google.com/">
                    <go:slidesCustomData xmlns:go="http://customooxmlschemas.google.com/" textRoundtripDataId="14"/>
                  </a:ext>
                </a:extLst>
              </a:rPr>
              <a:t> </a:t>
            </a:r>
            <a:r>
              <a:rPr b="0" i="0" lang="en" sz="1200" u="none" cap="none" strike="noStrike">
                <a:solidFill>
                  <a:srgbClr val="3C4043"/>
                </a:solidFill>
                <a:latin typeface="Poppins"/>
                <a:ea typeface="Poppins"/>
                <a:cs typeface="Poppins"/>
                <a:sym typeface="Poppins"/>
              </a:rPr>
              <a:t>of this toolkit).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3C4043"/>
              </a:solidFill>
              <a:latin typeface="Poppins"/>
              <a:ea typeface="Poppins"/>
              <a:cs typeface="Poppins"/>
              <a:sym typeface="Poppins"/>
            </a:endParaRPr>
          </a:p>
          <a:p>
            <a:pPr indent="-171450" lvl="0" marL="171450" marR="0" rtl="0" algn="l">
              <a:lnSpc>
                <a:spcPct val="115000"/>
              </a:lnSpc>
              <a:spcBef>
                <a:spcPts val="0"/>
              </a:spcBef>
              <a:spcAft>
                <a:spcPts val="0"/>
              </a:spcAft>
              <a:buClr>
                <a:srgbClr val="000000"/>
              </a:buClr>
              <a:buSzPts val="1200"/>
              <a:buFont typeface="Arial"/>
              <a:buChar char="-"/>
            </a:pPr>
            <a:r>
              <a:rPr lang="en" sz="1200">
                <a:solidFill>
                  <a:srgbClr val="3C4043"/>
                </a:solidFill>
                <a:latin typeface="Poppins"/>
                <a:ea typeface="Poppins"/>
                <a:cs typeface="Poppins"/>
                <a:sym typeface="Poppins"/>
              </a:rPr>
              <a:t>#FunFact: Pool Safely recommends having a Water Watcher even when there is a lifeguard on duty. The more eyes supervising kids in the pool, the better! </a:t>
            </a:r>
            <a:endParaRPr b="0" i="0" sz="1200" u="none" cap="none" strike="noStrike">
              <a:solidFill>
                <a:srgbClr val="3C4043"/>
              </a:solidFill>
              <a:latin typeface="Poppins"/>
              <a:ea typeface="Poppins"/>
              <a:cs typeface="Poppins"/>
              <a:sym typeface="Poppins"/>
            </a:endParaRPr>
          </a:p>
          <a:p>
            <a:pPr indent="-171450" lvl="0" marL="171450" marR="0" rtl="0" algn="l">
              <a:lnSpc>
                <a:spcPct val="115000"/>
              </a:lnSpc>
              <a:spcBef>
                <a:spcPts val="1000"/>
              </a:spcBef>
              <a:spcAft>
                <a:spcPts val="0"/>
              </a:spcAft>
              <a:buClr>
                <a:srgbClr val="3C4043"/>
              </a:buClr>
              <a:buSzPts val="1200"/>
              <a:buFont typeface="Poppins"/>
              <a:buChar char="-"/>
            </a:pPr>
            <a:r>
              <a:rPr lang="en" sz="1200">
                <a:solidFill>
                  <a:srgbClr val="3C4043"/>
                </a:solidFill>
                <a:latin typeface="Poppins"/>
                <a:ea typeface="Poppins"/>
                <a:cs typeface="Poppins"/>
                <a:sym typeface="Poppins"/>
              </a:rPr>
              <a:t>Looking for affordable swim lessons? </a:t>
            </a:r>
            <a:r>
              <a:rPr b="0" i="0" lang="en" sz="1200" u="none" cap="none" strike="noStrike">
                <a:solidFill>
                  <a:srgbClr val="3C4043"/>
                </a:solidFill>
                <a:latin typeface="Poppins"/>
                <a:ea typeface="Poppins"/>
                <a:cs typeface="Poppins"/>
                <a:sym typeface="Poppins"/>
              </a:rPr>
              <a:t>You can enroll your children in free or reduced cost swimming lessons at your local YMCA, USA Swimming Chapter, or Parks and Recreation department—and remember, it’s never too late to learn! </a:t>
            </a:r>
            <a:endParaRPr b="0" i="0" sz="1200" u="none" cap="none" strike="noStrike">
              <a:solidFill>
                <a:srgbClr val="3C4043"/>
              </a:solidFill>
              <a:latin typeface="Poppins"/>
              <a:ea typeface="Poppins"/>
              <a:cs typeface="Poppins"/>
              <a:sym typeface="Poppins"/>
            </a:endParaRPr>
          </a:p>
          <a:p>
            <a:pPr indent="-171450" lvl="0" marL="171450" marR="0" rtl="0" algn="l">
              <a:lnSpc>
                <a:spcPct val="115000"/>
              </a:lnSpc>
              <a:spcBef>
                <a:spcPts val="1000"/>
              </a:spcBef>
              <a:spcAft>
                <a:spcPts val="0"/>
              </a:spcAft>
              <a:buClr>
                <a:srgbClr val="3C4043"/>
              </a:buClr>
              <a:buSzPts val="1200"/>
              <a:buFont typeface="Poppins"/>
              <a:buChar char="-"/>
            </a:pPr>
            <a:r>
              <a:rPr lang="en" sz="1200">
                <a:solidFill>
                  <a:srgbClr val="3C4043"/>
                </a:solidFill>
                <a:latin typeface="Poppins"/>
                <a:ea typeface="Poppins"/>
                <a:cs typeface="Poppins"/>
                <a:sym typeface="Poppins"/>
              </a:rPr>
              <a:t>P</a:t>
            </a:r>
            <a:r>
              <a:rPr b="0" i="0" lang="en" sz="1200" u="none" cap="none" strike="noStrike">
                <a:solidFill>
                  <a:srgbClr val="3C4043"/>
                </a:solidFill>
                <a:latin typeface="Poppins"/>
                <a:ea typeface="Poppins"/>
                <a:cs typeface="Poppins"/>
                <a:sym typeface="Poppins"/>
              </a:rPr>
              <a:t>erforming CPR on a drowning victim immediately after an incident can double—or even triple—their chance of survival</a:t>
            </a:r>
            <a:r>
              <a:rPr lang="en" sz="1200">
                <a:solidFill>
                  <a:srgbClr val="3C4043"/>
                </a:solidFill>
                <a:latin typeface="Poppins"/>
                <a:ea typeface="Poppins"/>
                <a:cs typeface="Poppins"/>
                <a:sym typeface="Poppins"/>
              </a:rPr>
              <a:t>.</a:t>
            </a:r>
            <a:r>
              <a:rPr b="0" i="0" lang="en" sz="1200" u="none" cap="none" strike="noStrike">
                <a:solidFill>
                  <a:srgbClr val="3C4043"/>
                </a:solidFill>
                <a:latin typeface="Poppins"/>
                <a:ea typeface="Poppins"/>
                <a:cs typeface="Poppins"/>
                <a:sym typeface="Poppins"/>
              </a:rPr>
              <a:t> Learn how to perform CPR on children and adults to </a:t>
            </a:r>
            <a:r>
              <a:rPr lang="en" sz="1200">
                <a:solidFill>
                  <a:srgbClr val="3C4043"/>
                </a:solidFill>
                <a:latin typeface="Poppins"/>
                <a:ea typeface="Poppins"/>
                <a:cs typeface="Poppins"/>
                <a:sym typeface="Poppins"/>
              </a:rPr>
              <a:t>save </a:t>
            </a:r>
            <a:r>
              <a:rPr b="0" i="0" lang="en" sz="1200" u="none" cap="none" strike="noStrike">
                <a:solidFill>
                  <a:srgbClr val="3C4043"/>
                </a:solidFill>
                <a:latin typeface="Poppins"/>
                <a:ea typeface="Poppins"/>
                <a:cs typeface="Poppins"/>
                <a:sym typeface="Poppins"/>
              </a:rPr>
              <a:t>a life. </a:t>
            </a:r>
            <a:endParaRPr b="0" i="0" sz="1200" u="none" cap="none" strike="noStrike">
              <a:solidFill>
                <a:srgbClr val="3C4043"/>
              </a:solidFill>
              <a:latin typeface="Poppins"/>
              <a:ea typeface="Poppins"/>
              <a:cs typeface="Poppins"/>
              <a:sym typeface="Poppins"/>
            </a:endParaRPr>
          </a:p>
          <a:p>
            <a:pPr indent="0" lvl="0" marL="0" marR="0" rtl="0" algn="l">
              <a:lnSpc>
                <a:spcPct val="115000"/>
              </a:lnSpc>
              <a:spcBef>
                <a:spcPts val="1000"/>
              </a:spcBef>
              <a:spcAft>
                <a:spcPts val="0"/>
              </a:spcAft>
              <a:buClr>
                <a:srgbClr val="000000"/>
              </a:buClr>
              <a:buSzPts val="800"/>
              <a:buFont typeface="Arial"/>
              <a:buNone/>
            </a:pPr>
            <a:r>
              <a:t/>
            </a:r>
            <a:endParaRPr b="0" i="0" sz="800" u="none" cap="none" strike="noStrike">
              <a:solidFill>
                <a:srgbClr val="3C4043"/>
              </a:solidFill>
              <a:latin typeface="Poppins"/>
              <a:ea typeface="Poppins"/>
              <a:cs typeface="Poppins"/>
              <a:sym typeface="Poppins"/>
            </a:endParaRPr>
          </a:p>
          <a:p>
            <a:pPr indent="0" lvl="0" marL="0" marR="0" rtl="0" algn="l">
              <a:lnSpc>
                <a:spcPct val="115000"/>
              </a:lnSpc>
              <a:spcBef>
                <a:spcPts val="1000"/>
              </a:spcBef>
              <a:spcAft>
                <a:spcPts val="1000"/>
              </a:spcAft>
              <a:buClr>
                <a:srgbClr val="000000"/>
              </a:buClr>
              <a:buSzPts val="800"/>
              <a:buFont typeface="Arial"/>
              <a:buNone/>
            </a:pPr>
            <a:r>
              <a:t/>
            </a:r>
            <a:endParaRPr b="0" i="0" sz="800" u="none" cap="none" strike="noStrike">
              <a:solidFill>
                <a:srgbClr val="3C4043"/>
              </a:solidFill>
              <a:latin typeface="Poppins"/>
              <a:ea typeface="Poppins"/>
              <a:cs typeface="Poppins"/>
              <a:sym typeface="Poppins"/>
            </a:endParaRPr>
          </a:p>
        </p:txBody>
      </p:sp>
      <p:pic>
        <p:nvPicPr>
          <p:cNvPr id="327" name="Google Shape;327;p16"/>
          <p:cNvPicPr preferRelativeResize="0"/>
          <p:nvPr/>
        </p:nvPicPr>
        <p:blipFill rotWithShape="1">
          <a:blip r:embed="rId6">
            <a:alphaModFix/>
          </a:blip>
          <a:srcRect b="8618" l="10269" r="11697" t="10296"/>
          <a:stretch/>
        </p:blipFill>
        <p:spPr>
          <a:xfrm>
            <a:off x="6423330" y="1471425"/>
            <a:ext cx="164400" cy="164400"/>
          </a:xfrm>
          <a:prstGeom prst="ellipse">
            <a:avLst/>
          </a:prstGeom>
          <a:noFill/>
          <a:ln>
            <a:noFill/>
          </a:ln>
        </p:spPr>
      </p:pic>
      <p:sp>
        <p:nvSpPr>
          <p:cNvPr id="328" name="Google Shape;328;p16"/>
          <p:cNvSpPr/>
          <p:nvPr/>
        </p:nvSpPr>
        <p:spPr>
          <a:xfrm rot="10800000">
            <a:off x="-18850" y="158"/>
            <a:ext cx="9162900" cy="906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Arial"/>
              <a:ea typeface="Arial"/>
              <a:cs typeface="Arial"/>
              <a:sym typeface="Arial"/>
            </a:endParaRPr>
          </a:p>
        </p:txBody>
      </p:sp>
      <p:sp>
        <p:nvSpPr>
          <p:cNvPr id="329" name="Google Shape;329;p16"/>
          <p:cNvSpPr txBox="1"/>
          <p:nvPr/>
        </p:nvSpPr>
        <p:spPr>
          <a:xfrm>
            <a:off x="290775" y="168368"/>
            <a:ext cx="6736800" cy="7110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FFFFFF"/>
                </a:solidFill>
                <a:latin typeface="Poppins"/>
                <a:ea typeface="Poppins"/>
                <a:cs typeface="Poppins"/>
                <a:sym typeface="Poppins"/>
              </a:rPr>
              <a:t>Follow </a:t>
            </a:r>
            <a:r>
              <a:rPr b="1" i="1" lang="en" sz="2700" u="none" cap="none" strike="noStrike">
                <a:solidFill>
                  <a:srgbClr val="FFFFFF"/>
                </a:solidFill>
                <a:latin typeface="Poppins"/>
                <a:ea typeface="Poppins"/>
                <a:cs typeface="Poppins"/>
                <a:sym typeface="Poppins"/>
              </a:rPr>
              <a:t>Pool Safely </a:t>
            </a:r>
            <a:r>
              <a:rPr b="1" i="0" lang="en" sz="2700" u="none" cap="none" strike="noStrike">
                <a:solidFill>
                  <a:srgbClr val="FFFFFF"/>
                </a:solidFill>
                <a:latin typeface="Poppins"/>
                <a:ea typeface="Poppins"/>
                <a:cs typeface="Poppins"/>
                <a:sym typeface="Poppins"/>
              </a:rPr>
              <a:t>on Instagram </a:t>
            </a:r>
            <a:endParaRPr b="1" i="0" sz="2700" u="none" cap="none" strike="noStrike">
              <a:solidFill>
                <a:srgbClr val="FFFFFF"/>
              </a:solidFill>
              <a:latin typeface="Poppins"/>
              <a:ea typeface="Poppins"/>
              <a:cs typeface="Poppins"/>
              <a:sym typeface="Poppins"/>
            </a:endParaRPr>
          </a:p>
        </p:txBody>
      </p:sp>
      <p:sp>
        <p:nvSpPr>
          <p:cNvPr id="330" name="Google Shape;330;p16"/>
          <p:cNvSpPr txBox="1"/>
          <p:nvPr>
            <p:ph idx="12" type="sldNum"/>
          </p:nvPr>
        </p:nvSpPr>
        <p:spPr>
          <a:xfrm>
            <a:off x="8357838" y="4663217"/>
            <a:ext cx="548700" cy="393600"/>
          </a:xfrm>
          <a:prstGeom prst="rect">
            <a:avLst/>
          </a:prstGeom>
          <a:noFill/>
          <a:ln>
            <a:noFill/>
          </a:ln>
        </p:spPr>
        <p:txBody>
          <a:bodyPr anchorCtr="0" anchor="ctr" bIns="75575" lIns="75575" spcFirstLastPara="1" rIns="75575" wrap="square" tIns="7557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1"/>
                </a:solidFill>
                <a:latin typeface="Poppins"/>
                <a:ea typeface="Poppins"/>
                <a:cs typeface="Poppins"/>
                <a:sym typeface="Poppins"/>
              </a:rPr>
              <a:t>‹#›</a:t>
            </a:fld>
            <a:endParaRPr b="1" sz="800">
              <a:solidFill>
                <a:schemeClr val="accent1"/>
              </a:solidFill>
              <a:latin typeface="Poppins"/>
              <a:ea typeface="Poppins"/>
              <a:cs typeface="Poppins"/>
              <a:sym typeface="Poppins"/>
            </a:endParaRPr>
          </a:p>
        </p:txBody>
      </p:sp>
      <p:pic>
        <p:nvPicPr>
          <p:cNvPr id="331" name="Google Shape;331;p16"/>
          <p:cNvPicPr preferRelativeResize="0"/>
          <p:nvPr/>
        </p:nvPicPr>
        <p:blipFill>
          <a:blip r:embed="rId7">
            <a:alphaModFix/>
          </a:blip>
          <a:stretch>
            <a:fillRect/>
          </a:stretch>
        </p:blipFill>
        <p:spPr>
          <a:xfrm>
            <a:off x="6128500" y="231551"/>
            <a:ext cx="451251" cy="4512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2da30c1678d_0_4"/>
          <p:cNvSpPr/>
          <p:nvPr/>
        </p:nvSpPr>
        <p:spPr>
          <a:xfrm>
            <a:off x="3533700" y="-25447"/>
            <a:ext cx="5610600" cy="5169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2da30c1678d_0_4"/>
          <p:cNvSpPr/>
          <p:nvPr/>
        </p:nvSpPr>
        <p:spPr>
          <a:xfrm>
            <a:off x="4120675" y="500375"/>
            <a:ext cx="2166600" cy="1780800"/>
          </a:xfrm>
          <a:prstGeom prst="roundRect">
            <a:avLst>
              <a:gd fmla="val 9091"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2da30c1678d_0_4"/>
          <p:cNvSpPr txBox="1"/>
          <p:nvPr/>
        </p:nvSpPr>
        <p:spPr>
          <a:xfrm>
            <a:off x="471400" y="836554"/>
            <a:ext cx="2508900" cy="17808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000000"/>
                </a:solidFill>
                <a:latin typeface="Poppins"/>
                <a:ea typeface="Poppins"/>
                <a:cs typeface="Poppins"/>
                <a:sym typeface="Poppins"/>
              </a:rPr>
              <a:t>Sample Social Media Posts: </a:t>
            </a:r>
            <a:r>
              <a:rPr b="1" lang="en" sz="2800">
                <a:latin typeface="Poppins"/>
                <a:ea typeface="Poppins"/>
                <a:cs typeface="Poppins"/>
                <a:sym typeface="Poppins"/>
              </a:rPr>
              <a:t>Threads</a:t>
            </a:r>
            <a:endParaRPr b="1" i="0" sz="2800" u="none" cap="none" strike="noStrike">
              <a:solidFill>
                <a:srgbClr val="000000"/>
              </a:solidFill>
              <a:latin typeface="Poppins"/>
              <a:ea typeface="Poppins"/>
              <a:cs typeface="Poppins"/>
              <a:sym typeface="Poppins"/>
            </a:endParaRPr>
          </a:p>
        </p:txBody>
      </p:sp>
      <p:sp>
        <p:nvSpPr>
          <p:cNvPr id="339" name="Google Shape;339;g2da30c1678d_0_4"/>
          <p:cNvSpPr txBox="1"/>
          <p:nvPr/>
        </p:nvSpPr>
        <p:spPr>
          <a:xfrm>
            <a:off x="455325" y="2754808"/>
            <a:ext cx="2665800" cy="1747800"/>
          </a:xfrm>
          <a:prstGeom prst="rect">
            <a:avLst/>
          </a:prstGeom>
          <a:noFill/>
          <a:ln>
            <a:noFill/>
          </a:ln>
        </p:spPr>
        <p:txBody>
          <a:bodyPr anchorCtr="0" anchor="t" bIns="63700" lIns="63700" spcFirstLastPara="1" rIns="63700" wrap="square" tIns="63700">
            <a:noAutofit/>
          </a:bodyPr>
          <a:lstStyle/>
          <a:p>
            <a:pPr indent="0" lvl="0" marL="0" marR="0" rtl="0" algn="l">
              <a:lnSpc>
                <a:spcPct val="150000"/>
              </a:lnSpc>
              <a:spcBef>
                <a:spcPts val="0"/>
              </a:spcBef>
              <a:spcAft>
                <a:spcPts val="0"/>
              </a:spcAft>
              <a:buClr>
                <a:schemeClr val="dk1"/>
              </a:buClr>
              <a:buSzPts val="1100"/>
              <a:buFont typeface="Arial"/>
              <a:buNone/>
            </a:pPr>
            <a:r>
              <a:rPr b="0" i="0" lang="en" sz="1100" u="none" cap="none" strike="noStrike">
                <a:solidFill>
                  <a:srgbClr val="6C6C80"/>
                </a:solidFill>
                <a:latin typeface="Poppins"/>
                <a:ea typeface="Poppins"/>
                <a:cs typeface="Poppins"/>
                <a:sym typeface="Poppins"/>
              </a:rPr>
              <a:t>Please feel free to share any of these sample posts on your </a:t>
            </a:r>
            <a:r>
              <a:rPr lang="en" sz="1100">
                <a:solidFill>
                  <a:srgbClr val="6C6C80"/>
                </a:solidFill>
                <a:latin typeface="Poppins"/>
                <a:ea typeface="Poppins"/>
                <a:cs typeface="Poppins"/>
                <a:sym typeface="Poppins"/>
              </a:rPr>
              <a:t>Threads</a:t>
            </a:r>
            <a:r>
              <a:rPr b="0" i="0" lang="en" sz="1100" u="none" cap="none" strike="noStrike">
                <a:solidFill>
                  <a:srgbClr val="6C6C80"/>
                </a:solidFill>
                <a:latin typeface="Poppins"/>
                <a:ea typeface="Poppins"/>
                <a:cs typeface="Poppins"/>
                <a:sym typeface="Poppins"/>
              </a:rPr>
              <a:t> account—or write your own using these as a guide! You can also </a:t>
            </a:r>
            <a:r>
              <a:rPr lang="en" sz="1100">
                <a:solidFill>
                  <a:srgbClr val="6C6C80"/>
                </a:solidFill>
                <a:latin typeface="Poppins"/>
                <a:ea typeface="Poppins"/>
                <a:cs typeface="Poppins"/>
                <a:sym typeface="Poppins"/>
              </a:rPr>
              <a:t>repost </a:t>
            </a:r>
            <a:r>
              <a:rPr b="0" i="0" lang="en" sz="1100" u="none" cap="none" strike="noStrike">
                <a:solidFill>
                  <a:srgbClr val="6C6C80"/>
                </a:solidFill>
                <a:latin typeface="Poppins"/>
                <a:ea typeface="Poppins"/>
                <a:cs typeface="Poppins"/>
                <a:sym typeface="Poppins"/>
              </a:rPr>
              <a:t>us from </a:t>
            </a:r>
            <a:r>
              <a:rPr b="0" i="0" lang="en" sz="1100" u="sng" cap="none" strike="noStrike">
                <a:solidFill>
                  <a:schemeClr val="hlink"/>
                </a:solidFill>
                <a:latin typeface="Poppins"/>
                <a:ea typeface="Poppins"/>
                <a:cs typeface="Poppins"/>
                <a:sym typeface="Poppins"/>
                <a:hlinkClick r:id="rId3"/>
              </a:rPr>
              <a:t>@PoolSafely</a:t>
            </a:r>
            <a:r>
              <a:rPr b="0" i="0" lang="en" sz="1100" u="none" cap="none" strike="noStrike">
                <a:solidFill>
                  <a:srgbClr val="6C6C80"/>
                </a:solidFill>
                <a:latin typeface="Poppins"/>
                <a:ea typeface="Poppins"/>
                <a:cs typeface="Poppins"/>
                <a:sym typeface="Poppins"/>
              </a:rPr>
              <a:t>. </a:t>
            </a:r>
            <a:endParaRPr b="0" i="0" sz="1100" u="none" cap="none" strike="noStrike">
              <a:solidFill>
                <a:srgbClr val="6C6C80"/>
              </a:solidFill>
              <a:latin typeface="Poppins"/>
              <a:ea typeface="Poppins"/>
              <a:cs typeface="Poppins"/>
              <a:sym typeface="Poppins"/>
            </a:endParaRPr>
          </a:p>
        </p:txBody>
      </p:sp>
      <p:sp>
        <p:nvSpPr>
          <p:cNvPr id="340" name="Google Shape;340;g2da30c1678d_0_4"/>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2"/>
                </a:solidFill>
                <a:latin typeface="Poppins"/>
                <a:ea typeface="Poppins"/>
                <a:cs typeface="Poppins"/>
                <a:sym typeface="Poppins"/>
              </a:rPr>
              <a:t>SOCIAL MEDIA  |</a:t>
            </a:r>
            <a:endParaRPr b="0" i="0" sz="800" u="none" cap="none" strike="noStrike">
              <a:solidFill>
                <a:schemeClr val="accent2"/>
              </a:solidFill>
              <a:latin typeface="Poppins"/>
              <a:ea typeface="Poppins"/>
              <a:cs typeface="Poppins"/>
              <a:sym typeface="Poppins"/>
            </a:endParaRPr>
          </a:p>
        </p:txBody>
      </p:sp>
      <p:sp>
        <p:nvSpPr>
          <p:cNvPr id="341" name="Google Shape;341;g2da30c1678d_0_4"/>
          <p:cNvSpPr txBox="1"/>
          <p:nvPr>
            <p:ph idx="12" type="sldNum"/>
          </p:nvPr>
        </p:nvSpPr>
        <p:spPr>
          <a:xfrm>
            <a:off x="835783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2"/>
                </a:solidFill>
                <a:latin typeface="Poppins"/>
                <a:ea typeface="Poppins"/>
                <a:cs typeface="Poppins"/>
                <a:sym typeface="Poppins"/>
              </a:rPr>
              <a:t>‹#›</a:t>
            </a:fld>
            <a:endParaRPr b="1" sz="800">
              <a:solidFill>
                <a:schemeClr val="accent2"/>
              </a:solidFill>
              <a:latin typeface="Poppins"/>
              <a:ea typeface="Poppins"/>
              <a:cs typeface="Poppins"/>
              <a:sym typeface="Poppins"/>
            </a:endParaRPr>
          </a:p>
        </p:txBody>
      </p:sp>
      <p:sp>
        <p:nvSpPr>
          <p:cNvPr id="342" name="Google Shape;342;g2da30c1678d_0_4"/>
          <p:cNvSpPr txBox="1"/>
          <p:nvPr/>
        </p:nvSpPr>
        <p:spPr>
          <a:xfrm>
            <a:off x="4287775" y="591875"/>
            <a:ext cx="1832400" cy="1597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1000"/>
              </a:spcAft>
              <a:buClr>
                <a:srgbClr val="000000"/>
              </a:buClr>
              <a:buSzPts val="900"/>
              <a:buFont typeface="Arial"/>
              <a:buNone/>
            </a:pPr>
            <a:r>
              <a:rPr lang="en" sz="900">
                <a:solidFill>
                  <a:srgbClr val="222222"/>
                </a:solidFill>
                <a:latin typeface="Poppins"/>
                <a:ea typeface="Poppins"/>
                <a:cs typeface="Poppins"/>
                <a:sym typeface="Poppins"/>
              </a:rPr>
              <a:t>Pool owners: ensure your pool drains are compliant with the Virginia Graeme Baker Act to prevent entrapment accidents. Regularly inspect and maintain them to keep your swimming experience worry-free! 🏊‍♂️💦</a:t>
            </a:r>
            <a:endParaRPr b="0" i="0" sz="1400" u="none" cap="none" strike="noStrike">
              <a:solidFill>
                <a:srgbClr val="000000"/>
              </a:solidFill>
              <a:latin typeface="Arial"/>
              <a:ea typeface="Arial"/>
              <a:cs typeface="Arial"/>
              <a:sym typeface="Arial"/>
            </a:endParaRPr>
          </a:p>
        </p:txBody>
      </p:sp>
      <p:sp>
        <p:nvSpPr>
          <p:cNvPr id="343" name="Google Shape;343;g2da30c1678d_0_4"/>
          <p:cNvSpPr/>
          <p:nvPr/>
        </p:nvSpPr>
        <p:spPr>
          <a:xfrm>
            <a:off x="6522075" y="500375"/>
            <a:ext cx="2166600" cy="1780800"/>
          </a:xfrm>
          <a:prstGeom prst="roundRect">
            <a:avLst>
              <a:gd fmla="val 9091"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2da30c1678d_0_4"/>
          <p:cNvSpPr/>
          <p:nvPr/>
        </p:nvSpPr>
        <p:spPr>
          <a:xfrm>
            <a:off x="6522075" y="2602700"/>
            <a:ext cx="2166600" cy="1780800"/>
          </a:xfrm>
          <a:prstGeom prst="roundRect">
            <a:avLst>
              <a:gd fmla="val 9091"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g2da30c1678d_0_4"/>
          <p:cNvSpPr txBox="1"/>
          <p:nvPr/>
        </p:nvSpPr>
        <p:spPr>
          <a:xfrm>
            <a:off x="6709125" y="660575"/>
            <a:ext cx="1792500" cy="1279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00"/>
              <a:buFont typeface="Arial"/>
              <a:buNone/>
            </a:pPr>
            <a:r>
              <a:rPr lang="en" sz="900">
                <a:solidFill>
                  <a:srgbClr val="222222"/>
                </a:solidFill>
                <a:latin typeface="Poppins"/>
                <a:ea typeface="Poppins"/>
                <a:cs typeface="Poppins"/>
                <a:sym typeface="Poppins"/>
              </a:rPr>
              <a:t>Join the movement for safer swimming! Take the Pool Safely Pledge today to commit to water safety practices like supervision, barriers, and knowing CPR: </a:t>
            </a:r>
            <a:r>
              <a:rPr b="0" i="0" lang="en" sz="900" u="sng" cap="none" strike="noStrike">
                <a:solidFill>
                  <a:schemeClr val="hlink"/>
                </a:solidFill>
                <a:latin typeface="Poppins"/>
                <a:ea typeface="Poppins"/>
                <a:cs typeface="Poppins"/>
                <a:sym typeface="Poppins"/>
                <a:hlinkClick r:id="rId4"/>
              </a:rPr>
              <a:t>https://bit.ly/425by82</a:t>
            </a:r>
            <a:r>
              <a:rPr b="0" i="0" lang="en" sz="900" u="none" cap="none" strike="noStrike">
                <a:solidFill>
                  <a:srgbClr val="222222"/>
                </a:solidFill>
                <a:latin typeface="Poppins"/>
                <a:ea typeface="Poppins"/>
                <a:cs typeface="Poppins"/>
                <a:sym typeface="Poppins"/>
              </a:rPr>
              <a:t> </a:t>
            </a:r>
            <a:endParaRPr b="0" i="0" sz="900" u="none" cap="none" strike="noStrike">
              <a:solidFill>
                <a:srgbClr val="222222"/>
              </a:solidFill>
              <a:latin typeface="Poppins"/>
              <a:ea typeface="Poppins"/>
              <a:cs typeface="Poppins"/>
              <a:sym typeface="Poppins"/>
            </a:endParaRPr>
          </a:p>
        </p:txBody>
      </p:sp>
      <p:sp>
        <p:nvSpPr>
          <p:cNvPr id="346" name="Google Shape;346;g2da30c1678d_0_4"/>
          <p:cNvSpPr/>
          <p:nvPr/>
        </p:nvSpPr>
        <p:spPr>
          <a:xfrm>
            <a:off x="4120675" y="2602700"/>
            <a:ext cx="2166600" cy="1780800"/>
          </a:xfrm>
          <a:prstGeom prst="roundRect">
            <a:avLst>
              <a:gd fmla="val 9091"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g2da30c1678d_0_4"/>
          <p:cNvSpPr txBox="1"/>
          <p:nvPr/>
        </p:nvSpPr>
        <p:spPr>
          <a:xfrm>
            <a:off x="4287775" y="2694200"/>
            <a:ext cx="1832400" cy="1597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00"/>
              <a:buFont typeface="Arial"/>
              <a:buNone/>
            </a:pPr>
            <a:r>
              <a:rPr lang="en" sz="900">
                <a:solidFill>
                  <a:srgbClr val="222222"/>
                </a:solidFill>
                <a:latin typeface="Poppins"/>
                <a:ea typeface="Poppins"/>
                <a:cs typeface="Poppins"/>
                <a:sym typeface="Poppins"/>
              </a:rPr>
              <a:t>Water safety isn’t a me thing, it’s a we thing! Let's spread awareness about drowning prevention— water watchers, swimming lessons, barriers, and CPR knowledge save lives. Together, we can prevent tragedies.</a:t>
            </a:r>
            <a:endParaRPr b="0" i="0" sz="1200" u="none" cap="none" strike="noStrike">
              <a:solidFill>
                <a:schemeClr val="dk1"/>
              </a:solidFill>
              <a:latin typeface="Poppins"/>
              <a:ea typeface="Poppins"/>
              <a:cs typeface="Poppins"/>
              <a:sym typeface="Poppins"/>
            </a:endParaRPr>
          </a:p>
        </p:txBody>
      </p:sp>
      <p:sp>
        <p:nvSpPr>
          <p:cNvPr id="348" name="Google Shape;348;g2da30c1678d_0_4"/>
          <p:cNvSpPr txBox="1"/>
          <p:nvPr/>
        </p:nvSpPr>
        <p:spPr>
          <a:xfrm>
            <a:off x="6650325" y="2832608"/>
            <a:ext cx="1910100" cy="1279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900"/>
              <a:buFont typeface="Arial"/>
              <a:buNone/>
            </a:pPr>
            <a:r>
              <a:rPr lang="en" sz="900">
                <a:solidFill>
                  <a:srgbClr val="222222"/>
                </a:solidFill>
                <a:latin typeface="Poppins"/>
                <a:ea typeface="Poppins"/>
                <a:cs typeface="Poppins"/>
                <a:sym typeface="Poppins"/>
              </a:rPr>
              <a:t>Want to talk to your kids about pool safety but don’t know where to start? Listen to </a:t>
            </a:r>
            <a:r>
              <a:rPr b="0" i="0" lang="en" sz="900" u="none" cap="none" strike="noStrike">
                <a:solidFill>
                  <a:srgbClr val="222222"/>
                </a:solidFill>
                <a:latin typeface="Poppins"/>
                <a:ea typeface="Poppins"/>
                <a:cs typeface="Poppins"/>
                <a:sym typeface="Poppins"/>
              </a:rPr>
              <a:t>Laurie Berkner’s Pool Safely Song </a:t>
            </a:r>
            <a:r>
              <a:rPr lang="en" sz="900">
                <a:solidFill>
                  <a:srgbClr val="222222"/>
                </a:solidFill>
                <a:latin typeface="Poppins"/>
                <a:ea typeface="Poppins"/>
                <a:cs typeface="Poppins"/>
                <a:sym typeface="Poppins"/>
              </a:rPr>
              <a:t>to learn water safety in a fun way</a:t>
            </a:r>
            <a:r>
              <a:rPr b="0" i="0" lang="en" sz="900" u="none" cap="none" strike="noStrike">
                <a:solidFill>
                  <a:srgbClr val="222222"/>
                </a:solidFill>
                <a:latin typeface="Poppins"/>
                <a:ea typeface="Poppins"/>
                <a:cs typeface="Poppins"/>
                <a:sym typeface="Poppins"/>
              </a:rPr>
              <a:t>: </a:t>
            </a:r>
            <a:r>
              <a:rPr b="0" i="0" lang="en" sz="900" u="sng" cap="none" strike="noStrike">
                <a:solidFill>
                  <a:schemeClr val="hlink"/>
                </a:solidFill>
                <a:latin typeface="Poppins"/>
                <a:ea typeface="Poppins"/>
                <a:cs typeface="Poppins"/>
                <a:sym typeface="Poppins"/>
                <a:hlinkClick r:id="rId5"/>
              </a:rPr>
              <a:t>https://bit.ly/3MS5kUL</a:t>
            </a:r>
            <a:r>
              <a:rPr b="0" i="0" lang="en" sz="900" u="none" cap="none" strike="noStrike">
                <a:solidFill>
                  <a:srgbClr val="222222"/>
                </a:solidFill>
                <a:latin typeface="Poppins"/>
                <a:ea typeface="Poppins"/>
                <a:cs typeface="Poppins"/>
                <a:sym typeface="Poppins"/>
              </a:rPr>
              <a:t> </a:t>
            </a:r>
            <a:endParaRPr b="0" i="0" sz="900" u="none" cap="none" strike="noStrike">
              <a:solidFill>
                <a:srgbClr val="222222"/>
              </a:solidFill>
              <a:latin typeface="Poppins"/>
              <a:ea typeface="Poppins"/>
              <a:cs typeface="Poppins"/>
              <a:sym typeface="Poppins"/>
            </a:endParaRPr>
          </a:p>
        </p:txBody>
      </p:sp>
      <p:pic>
        <p:nvPicPr>
          <p:cNvPr id="349" name="Google Shape;349;g2da30c1678d_0_4"/>
          <p:cNvPicPr preferRelativeResize="0"/>
          <p:nvPr/>
        </p:nvPicPr>
        <p:blipFill>
          <a:blip r:embed="rId6">
            <a:alphaModFix/>
          </a:blip>
          <a:stretch>
            <a:fillRect/>
          </a:stretch>
        </p:blipFill>
        <p:spPr>
          <a:xfrm>
            <a:off x="2141825" y="2017250"/>
            <a:ext cx="737550" cy="737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p:nvPr/>
        </p:nvSpPr>
        <p:spPr>
          <a:xfrm flipH="1" rot="5400000">
            <a:off x="-1159600" y="1099413"/>
            <a:ext cx="5246400" cy="2974200"/>
          </a:xfrm>
          <a:prstGeom prst="rect">
            <a:avLst/>
          </a:prstGeom>
          <a:solidFill>
            <a:schemeClr val="accent1"/>
          </a:solidFill>
          <a:ln>
            <a:noFill/>
          </a:ln>
        </p:spPr>
        <p:txBody>
          <a:bodyPr anchorCtr="0" anchor="t" bIns="45775" lIns="91550" spcFirstLastPara="1" rIns="91550" wrap="square" tIns="4577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99" name="Google Shape;99;p2"/>
          <p:cNvSpPr txBox="1"/>
          <p:nvPr/>
        </p:nvSpPr>
        <p:spPr>
          <a:xfrm>
            <a:off x="3309303" y="1500317"/>
            <a:ext cx="1040100" cy="3795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accent2"/>
                </a:solidFill>
                <a:latin typeface="Poppins"/>
                <a:ea typeface="Poppins"/>
                <a:cs typeface="Poppins"/>
                <a:sym typeface="Poppins"/>
              </a:rPr>
              <a:t>12</a:t>
            </a:r>
            <a:endParaRPr b="1" i="0" sz="2500" u="none" cap="none" strike="noStrike">
              <a:solidFill>
                <a:schemeClr val="accent2"/>
              </a:solidFill>
              <a:latin typeface="Poppins"/>
              <a:ea typeface="Poppins"/>
              <a:cs typeface="Poppins"/>
              <a:sym typeface="Poppins"/>
            </a:endParaRPr>
          </a:p>
        </p:txBody>
      </p:sp>
      <p:cxnSp>
        <p:nvCxnSpPr>
          <p:cNvPr id="100" name="Google Shape;100;p2"/>
          <p:cNvCxnSpPr/>
          <p:nvPr/>
        </p:nvCxnSpPr>
        <p:spPr>
          <a:xfrm>
            <a:off x="4131378" y="1783392"/>
            <a:ext cx="1278900" cy="0"/>
          </a:xfrm>
          <a:prstGeom prst="straightConnector1">
            <a:avLst/>
          </a:prstGeom>
          <a:noFill/>
          <a:ln cap="flat" cmpd="sng" w="9525">
            <a:solidFill>
              <a:srgbClr val="D9D9D9"/>
            </a:solidFill>
            <a:prstDash val="solid"/>
            <a:round/>
            <a:headEnd len="sm" w="sm" type="none"/>
            <a:tailEnd len="sm" w="sm" type="none"/>
          </a:ln>
        </p:spPr>
      </p:cxnSp>
      <p:sp>
        <p:nvSpPr>
          <p:cNvPr id="101" name="Google Shape;101;p2"/>
          <p:cNvSpPr txBox="1"/>
          <p:nvPr/>
        </p:nvSpPr>
        <p:spPr>
          <a:xfrm>
            <a:off x="361250" y="519602"/>
            <a:ext cx="2503200" cy="15984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FFFFFF"/>
                </a:solidFill>
                <a:latin typeface="Poppins"/>
                <a:ea typeface="Poppins"/>
                <a:cs typeface="Poppins"/>
                <a:sym typeface="Poppins"/>
              </a:rPr>
              <a:t>Table of </a:t>
            </a:r>
            <a:endParaRPr b="1" i="0" sz="3600" u="none" cap="none" strike="noStrike">
              <a:solidFill>
                <a:srgbClr val="FFFFF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FFFFFF"/>
                </a:solidFill>
                <a:latin typeface="Poppins"/>
                <a:ea typeface="Poppins"/>
                <a:cs typeface="Poppins"/>
                <a:sym typeface="Poppins"/>
              </a:rPr>
              <a:t>Contents</a:t>
            </a:r>
            <a:endParaRPr b="1" i="1" sz="3600" u="none" cap="none" strike="noStrike">
              <a:solidFill>
                <a:srgbClr val="FFFFFF"/>
              </a:solidFill>
              <a:latin typeface="Poppins"/>
              <a:ea typeface="Poppins"/>
              <a:cs typeface="Poppins"/>
              <a:sym typeface="Poppins"/>
            </a:endParaRPr>
          </a:p>
        </p:txBody>
      </p:sp>
      <p:sp>
        <p:nvSpPr>
          <p:cNvPr id="102" name="Google Shape;102;p2"/>
          <p:cNvSpPr txBox="1"/>
          <p:nvPr/>
        </p:nvSpPr>
        <p:spPr>
          <a:xfrm>
            <a:off x="5621630" y="1611897"/>
            <a:ext cx="3902100" cy="379500"/>
          </a:xfrm>
          <a:prstGeom prst="rect">
            <a:avLst/>
          </a:prstGeom>
          <a:noFill/>
          <a:ln>
            <a:noFill/>
          </a:ln>
        </p:spPr>
        <p:txBody>
          <a:bodyPr anchorCtr="0" anchor="t" bIns="49250" lIns="98525" spcFirstLastPara="1" rIns="98525" wrap="square" tIns="49250">
            <a:noAutofit/>
          </a:bodyPr>
          <a:lstStyle/>
          <a:p>
            <a:pPr indent="0" lvl="0" marL="0" marR="88900" rtl="0" algn="l">
              <a:lnSpc>
                <a:spcPct val="170000"/>
              </a:lnSpc>
              <a:spcBef>
                <a:spcPts val="0"/>
              </a:spcBef>
              <a:spcAft>
                <a:spcPts val="0"/>
              </a:spcAft>
              <a:buClr>
                <a:schemeClr val="dk1"/>
              </a:buClr>
              <a:buSzPts val="1100"/>
              <a:buFont typeface="Arial"/>
              <a:buNone/>
            </a:pPr>
            <a:r>
              <a:rPr b="0" i="0" lang="en" sz="1400" u="none" cap="none" strike="noStrike">
                <a:solidFill>
                  <a:schemeClr val="dk1"/>
                </a:solidFill>
                <a:highlight>
                  <a:schemeClr val="lt1"/>
                </a:highlight>
                <a:latin typeface="Poppins Light"/>
                <a:ea typeface="Poppins Light"/>
                <a:cs typeface="Poppins Light"/>
                <a:sym typeface="Poppins Light"/>
              </a:rPr>
              <a:t>PSA</a:t>
            </a:r>
            <a:endParaRPr b="0" i="0" sz="1400" u="none" cap="none" strike="noStrike">
              <a:solidFill>
                <a:schemeClr val="dk1"/>
              </a:solidFill>
              <a:highlight>
                <a:schemeClr val="lt1"/>
              </a:highlight>
              <a:latin typeface="Poppins Light"/>
              <a:ea typeface="Poppins Light"/>
              <a:cs typeface="Poppins Light"/>
              <a:sym typeface="Poppins Light"/>
            </a:endParaRPr>
          </a:p>
        </p:txBody>
      </p:sp>
      <p:sp>
        <p:nvSpPr>
          <p:cNvPr id="103" name="Google Shape;103;p2"/>
          <p:cNvSpPr txBox="1"/>
          <p:nvPr/>
        </p:nvSpPr>
        <p:spPr>
          <a:xfrm>
            <a:off x="3309307" y="2009677"/>
            <a:ext cx="1040100" cy="3795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accent2"/>
                </a:solidFill>
                <a:latin typeface="Poppins"/>
                <a:ea typeface="Poppins"/>
                <a:cs typeface="Poppins"/>
                <a:sym typeface="Poppins"/>
              </a:rPr>
              <a:t>14</a:t>
            </a:r>
            <a:endParaRPr b="1" i="0" sz="2500" u="none" cap="none" strike="noStrike">
              <a:solidFill>
                <a:schemeClr val="accent2"/>
              </a:solidFill>
              <a:latin typeface="Poppins"/>
              <a:ea typeface="Poppins"/>
              <a:cs typeface="Poppins"/>
              <a:sym typeface="Poppins"/>
            </a:endParaRPr>
          </a:p>
        </p:txBody>
      </p:sp>
      <p:cxnSp>
        <p:nvCxnSpPr>
          <p:cNvPr id="104" name="Google Shape;104;p2"/>
          <p:cNvCxnSpPr/>
          <p:nvPr/>
        </p:nvCxnSpPr>
        <p:spPr>
          <a:xfrm>
            <a:off x="4131386" y="2292755"/>
            <a:ext cx="1278900" cy="0"/>
          </a:xfrm>
          <a:prstGeom prst="straightConnector1">
            <a:avLst/>
          </a:prstGeom>
          <a:noFill/>
          <a:ln cap="flat" cmpd="sng" w="9525">
            <a:solidFill>
              <a:srgbClr val="D9D9D9"/>
            </a:solidFill>
            <a:prstDash val="solid"/>
            <a:round/>
            <a:headEnd len="sm" w="sm" type="none"/>
            <a:tailEnd len="sm" w="sm" type="none"/>
          </a:ln>
        </p:spPr>
      </p:cxnSp>
      <p:sp>
        <p:nvSpPr>
          <p:cNvPr id="105" name="Google Shape;105;p2"/>
          <p:cNvSpPr txBox="1"/>
          <p:nvPr/>
        </p:nvSpPr>
        <p:spPr>
          <a:xfrm>
            <a:off x="5621616" y="2094787"/>
            <a:ext cx="3902100" cy="379500"/>
          </a:xfrm>
          <a:prstGeom prst="rect">
            <a:avLst/>
          </a:prstGeom>
          <a:noFill/>
          <a:ln>
            <a:noFill/>
          </a:ln>
        </p:spPr>
        <p:txBody>
          <a:bodyPr anchorCtr="0" anchor="t" bIns="49250" lIns="98525" spcFirstLastPara="1" rIns="98525" wrap="square" tIns="49250">
            <a:noAutofit/>
          </a:bodyPr>
          <a:lstStyle/>
          <a:p>
            <a:pPr indent="0" lvl="0" marL="0" marR="88900" rtl="0" algn="l">
              <a:lnSpc>
                <a:spcPct val="170000"/>
              </a:lnSpc>
              <a:spcBef>
                <a:spcPts val="0"/>
              </a:spcBef>
              <a:spcAft>
                <a:spcPts val="0"/>
              </a:spcAft>
              <a:buClr>
                <a:schemeClr val="dk1"/>
              </a:buClr>
              <a:buSzPts val="1100"/>
              <a:buFont typeface="Arial"/>
              <a:buNone/>
            </a:pPr>
            <a:r>
              <a:rPr b="0" i="0" lang="en" sz="1400" u="none" cap="none" strike="noStrike">
                <a:solidFill>
                  <a:schemeClr val="dk1"/>
                </a:solidFill>
                <a:highlight>
                  <a:schemeClr val="lt1"/>
                </a:highlight>
                <a:latin typeface="Poppins Light"/>
                <a:ea typeface="Poppins Light"/>
                <a:cs typeface="Poppins Light"/>
                <a:sym typeface="Poppins Light"/>
              </a:rPr>
              <a:t>Ask the Experts</a:t>
            </a:r>
            <a:endParaRPr b="0" i="0" sz="1400" u="none" cap="none" strike="noStrike">
              <a:solidFill>
                <a:schemeClr val="dk1"/>
              </a:solidFill>
              <a:highlight>
                <a:schemeClr val="lt1"/>
              </a:highlight>
              <a:latin typeface="Poppins Light"/>
              <a:ea typeface="Poppins Light"/>
              <a:cs typeface="Poppins Light"/>
              <a:sym typeface="Poppins Light"/>
            </a:endParaRPr>
          </a:p>
        </p:txBody>
      </p:sp>
      <p:sp>
        <p:nvSpPr>
          <p:cNvPr id="106" name="Google Shape;106;p2"/>
          <p:cNvSpPr txBox="1"/>
          <p:nvPr/>
        </p:nvSpPr>
        <p:spPr>
          <a:xfrm>
            <a:off x="3309301" y="2514463"/>
            <a:ext cx="1040100" cy="3795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accent2"/>
                </a:solidFill>
                <a:latin typeface="Poppins"/>
                <a:ea typeface="Poppins"/>
                <a:cs typeface="Poppins"/>
                <a:sym typeface="Poppins"/>
              </a:rPr>
              <a:t>16</a:t>
            </a:r>
            <a:endParaRPr b="1" i="0" sz="2500" u="none" cap="none" strike="noStrike">
              <a:solidFill>
                <a:schemeClr val="accent2"/>
              </a:solidFill>
              <a:latin typeface="Poppins"/>
              <a:ea typeface="Poppins"/>
              <a:cs typeface="Poppins"/>
              <a:sym typeface="Poppins"/>
            </a:endParaRPr>
          </a:p>
        </p:txBody>
      </p:sp>
      <p:cxnSp>
        <p:nvCxnSpPr>
          <p:cNvPr id="107" name="Google Shape;107;p2"/>
          <p:cNvCxnSpPr/>
          <p:nvPr/>
        </p:nvCxnSpPr>
        <p:spPr>
          <a:xfrm>
            <a:off x="4131368" y="2788386"/>
            <a:ext cx="1278900" cy="0"/>
          </a:xfrm>
          <a:prstGeom prst="straightConnector1">
            <a:avLst/>
          </a:prstGeom>
          <a:noFill/>
          <a:ln cap="flat" cmpd="sng" w="9525">
            <a:solidFill>
              <a:srgbClr val="D9D9D9"/>
            </a:solidFill>
            <a:prstDash val="solid"/>
            <a:round/>
            <a:headEnd len="sm" w="sm" type="none"/>
            <a:tailEnd len="sm" w="sm" type="none"/>
          </a:ln>
        </p:spPr>
      </p:cxnSp>
      <p:sp>
        <p:nvSpPr>
          <p:cNvPr id="108" name="Google Shape;108;p2"/>
          <p:cNvSpPr txBox="1"/>
          <p:nvPr/>
        </p:nvSpPr>
        <p:spPr>
          <a:xfrm>
            <a:off x="5621631" y="2577650"/>
            <a:ext cx="3902100" cy="379500"/>
          </a:xfrm>
          <a:prstGeom prst="rect">
            <a:avLst/>
          </a:prstGeom>
          <a:noFill/>
          <a:ln>
            <a:noFill/>
          </a:ln>
        </p:spPr>
        <p:txBody>
          <a:bodyPr anchorCtr="0" anchor="t" bIns="49250" lIns="98525" spcFirstLastPara="1" rIns="98525" wrap="square" tIns="49250">
            <a:noAutofit/>
          </a:bodyPr>
          <a:lstStyle/>
          <a:p>
            <a:pPr indent="0" lvl="0" marL="0" marR="88900" rtl="0" algn="l">
              <a:lnSpc>
                <a:spcPct val="170000"/>
              </a:lnSpc>
              <a:spcBef>
                <a:spcPts val="0"/>
              </a:spcBef>
              <a:spcAft>
                <a:spcPts val="0"/>
              </a:spcAft>
              <a:buClr>
                <a:schemeClr val="dk1"/>
              </a:buClr>
              <a:buSzPts val="1100"/>
              <a:buFont typeface="Arial"/>
              <a:buNone/>
            </a:pPr>
            <a:r>
              <a:rPr b="0" i="0" lang="en" sz="1400" u="none" cap="none" strike="noStrike">
                <a:solidFill>
                  <a:schemeClr val="dk1"/>
                </a:solidFill>
                <a:highlight>
                  <a:schemeClr val="lt1"/>
                </a:highlight>
                <a:latin typeface="Poppins Light"/>
                <a:ea typeface="Poppins Light"/>
                <a:cs typeface="Poppins Light"/>
                <a:sym typeface="Poppins Light"/>
              </a:rPr>
              <a:t>Social Media </a:t>
            </a:r>
            <a:endParaRPr b="0" i="0" sz="1400" u="none" cap="none" strike="noStrike">
              <a:solidFill>
                <a:schemeClr val="dk1"/>
              </a:solidFill>
              <a:highlight>
                <a:schemeClr val="lt1"/>
              </a:highlight>
              <a:latin typeface="Poppins Light"/>
              <a:ea typeface="Poppins Light"/>
              <a:cs typeface="Poppins Light"/>
              <a:sym typeface="Poppins Light"/>
            </a:endParaRPr>
          </a:p>
          <a:p>
            <a:pPr indent="0" lvl="0" marL="0" marR="88900" rtl="0" algn="l">
              <a:lnSpc>
                <a:spcPct val="170000"/>
              </a:lnSpc>
              <a:spcBef>
                <a:spcPts val="0"/>
              </a:spcBef>
              <a:spcAft>
                <a:spcPts val="0"/>
              </a:spcAft>
              <a:buClr>
                <a:schemeClr val="dk1"/>
              </a:buClr>
              <a:buSzPts val="1100"/>
              <a:buFont typeface="Arial"/>
              <a:buNone/>
            </a:pPr>
            <a:r>
              <a:t/>
            </a:r>
            <a:endParaRPr b="0" i="0" sz="1400" u="none" cap="none" strike="noStrike">
              <a:solidFill>
                <a:schemeClr val="dk1"/>
              </a:solidFill>
              <a:highlight>
                <a:schemeClr val="lt1"/>
              </a:highlight>
              <a:latin typeface="Poppins Light"/>
              <a:ea typeface="Poppins Light"/>
              <a:cs typeface="Poppins Light"/>
              <a:sym typeface="Poppins Light"/>
            </a:endParaRPr>
          </a:p>
        </p:txBody>
      </p:sp>
      <p:sp>
        <p:nvSpPr>
          <p:cNvPr id="109" name="Google Shape;109;p2"/>
          <p:cNvSpPr txBox="1"/>
          <p:nvPr/>
        </p:nvSpPr>
        <p:spPr>
          <a:xfrm>
            <a:off x="3272325" y="3034456"/>
            <a:ext cx="1040100" cy="3795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accent2"/>
                </a:solidFill>
                <a:latin typeface="Poppins"/>
                <a:ea typeface="Poppins"/>
                <a:cs typeface="Poppins"/>
                <a:sym typeface="Poppins"/>
              </a:rPr>
              <a:t>2</a:t>
            </a:r>
            <a:r>
              <a:rPr b="1" lang="en" sz="2500">
                <a:solidFill>
                  <a:schemeClr val="accent2"/>
                </a:solidFill>
                <a:latin typeface="Poppins"/>
                <a:ea typeface="Poppins"/>
                <a:cs typeface="Poppins"/>
                <a:sym typeface="Poppins"/>
              </a:rPr>
              <a:t>3</a:t>
            </a:r>
            <a:endParaRPr b="1" i="0" sz="2500" u="none" cap="none" strike="noStrike">
              <a:solidFill>
                <a:schemeClr val="accent2"/>
              </a:solidFill>
              <a:latin typeface="Poppins"/>
              <a:ea typeface="Poppins"/>
              <a:cs typeface="Poppins"/>
              <a:sym typeface="Poppins"/>
            </a:endParaRPr>
          </a:p>
        </p:txBody>
      </p:sp>
      <p:cxnSp>
        <p:nvCxnSpPr>
          <p:cNvPr id="110" name="Google Shape;110;p2"/>
          <p:cNvCxnSpPr/>
          <p:nvPr/>
        </p:nvCxnSpPr>
        <p:spPr>
          <a:xfrm>
            <a:off x="4131368" y="3300492"/>
            <a:ext cx="1278900" cy="0"/>
          </a:xfrm>
          <a:prstGeom prst="straightConnector1">
            <a:avLst/>
          </a:prstGeom>
          <a:noFill/>
          <a:ln cap="flat" cmpd="sng" w="9525">
            <a:solidFill>
              <a:srgbClr val="D9D9D9"/>
            </a:solidFill>
            <a:prstDash val="solid"/>
            <a:round/>
            <a:headEnd len="sm" w="sm" type="none"/>
            <a:tailEnd len="sm" w="sm" type="none"/>
          </a:ln>
        </p:spPr>
      </p:cxnSp>
      <p:sp>
        <p:nvSpPr>
          <p:cNvPr id="111" name="Google Shape;111;p2"/>
          <p:cNvSpPr txBox="1"/>
          <p:nvPr/>
        </p:nvSpPr>
        <p:spPr>
          <a:xfrm>
            <a:off x="5621607" y="3110742"/>
            <a:ext cx="3902100" cy="379500"/>
          </a:xfrm>
          <a:prstGeom prst="rect">
            <a:avLst/>
          </a:prstGeom>
          <a:noFill/>
          <a:ln>
            <a:noFill/>
          </a:ln>
        </p:spPr>
        <p:txBody>
          <a:bodyPr anchorCtr="0" anchor="t" bIns="49250" lIns="98525" spcFirstLastPara="1" rIns="98525" wrap="square" tIns="49250">
            <a:noAutofit/>
          </a:bodyPr>
          <a:lstStyle/>
          <a:p>
            <a:pPr indent="0" lvl="0" marL="0" marR="88900" rtl="0" algn="l">
              <a:lnSpc>
                <a:spcPct val="170000"/>
              </a:lnSpc>
              <a:spcBef>
                <a:spcPts val="0"/>
              </a:spcBef>
              <a:spcAft>
                <a:spcPts val="0"/>
              </a:spcAft>
              <a:buClr>
                <a:schemeClr val="dk1"/>
              </a:buClr>
              <a:buSzPts val="1100"/>
              <a:buFont typeface="Arial"/>
              <a:buNone/>
            </a:pPr>
            <a:r>
              <a:rPr b="0" i="0" lang="en" sz="1400" u="none" cap="none" strike="noStrike">
                <a:solidFill>
                  <a:schemeClr val="dk1"/>
                </a:solidFill>
                <a:highlight>
                  <a:schemeClr val="lt1"/>
                </a:highlight>
                <a:latin typeface="Poppins Light"/>
                <a:ea typeface="Poppins Light"/>
                <a:cs typeface="Poppins Light"/>
                <a:sym typeface="Poppins Light"/>
              </a:rPr>
              <a:t>Visual Logo Library</a:t>
            </a:r>
            <a:endParaRPr b="0" i="0" sz="1400" u="none" cap="none" strike="noStrike">
              <a:solidFill>
                <a:schemeClr val="dk1"/>
              </a:solidFill>
              <a:highlight>
                <a:schemeClr val="lt1"/>
              </a:highlight>
              <a:latin typeface="Poppins Light"/>
              <a:ea typeface="Poppins Light"/>
              <a:cs typeface="Poppins Light"/>
              <a:sym typeface="Poppins Light"/>
            </a:endParaRPr>
          </a:p>
        </p:txBody>
      </p:sp>
      <p:pic>
        <p:nvPicPr>
          <p:cNvPr id="112" name="Google Shape;112;p2"/>
          <p:cNvPicPr preferRelativeResize="0"/>
          <p:nvPr/>
        </p:nvPicPr>
        <p:blipFill rotWithShape="1">
          <a:blip r:embed="rId3">
            <a:alphaModFix/>
          </a:blip>
          <a:srcRect b="32124" l="44894" r="8836" t="0"/>
          <a:stretch/>
        </p:blipFill>
        <p:spPr>
          <a:xfrm>
            <a:off x="-23500" y="2457700"/>
            <a:ext cx="1877800" cy="2752026"/>
          </a:xfrm>
          <a:prstGeom prst="rect">
            <a:avLst/>
          </a:prstGeom>
          <a:noFill/>
          <a:ln>
            <a:noFill/>
          </a:ln>
        </p:spPr>
      </p:pic>
      <p:sp>
        <p:nvSpPr>
          <p:cNvPr id="113" name="Google Shape;113;p2"/>
          <p:cNvSpPr txBox="1"/>
          <p:nvPr/>
        </p:nvSpPr>
        <p:spPr>
          <a:xfrm>
            <a:off x="3254598" y="537743"/>
            <a:ext cx="1040100" cy="379500"/>
          </a:xfrm>
          <a:prstGeom prst="rect">
            <a:avLst/>
          </a:prstGeom>
          <a:noFill/>
          <a:ln>
            <a:noFill/>
          </a:ln>
        </p:spPr>
        <p:txBody>
          <a:bodyPr anchorCtr="0" anchor="ctr" bIns="91550" lIns="91550" spcFirstLastPara="1" rIns="91550" wrap="square" tIns="91550">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accent2"/>
                </a:solidFill>
                <a:latin typeface="Poppins"/>
                <a:ea typeface="Poppins"/>
                <a:cs typeface="Poppins"/>
                <a:sym typeface="Poppins"/>
              </a:rPr>
              <a:t>03</a:t>
            </a:r>
            <a:endParaRPr b="1" i="0" sz="2500" u="none" cap="none" strike="noStrike">
              <a:solidFill>
                <a:schemeClr val="accent2"/>
              </a:solidFill>
              <a:latin typeface="Poppins"/>
              <a:ea typeface="Poppins"/>
              <a:cs typeface="Poppins"/>
              <a:sym typeface="Poppins"/>
            </a:endParaRPr>
          </a:p>
        </p:txBody>
      </p:sp>
      <p:cxnSp>
        <p:nvCxnSpPr>
          <p:cNvPr id="114" name="Google Shape;114;p2"/>
          <p:cNvCxnSpPr/>
          <p:nvPr/>
        </p:nvCxnSpPr>
        <p:spPr>
          <a:xfrm>
            <a:off x="4131383" y="764677"/>
            <a:ext cx="1278900" cy="0"/>
          </a:xfrm>
          <a:prstGeom prst="straightConnector1">
            <a:avLst/>
          </a:prstGeom>
          <a:noFill/>
          <a:ln cap="flat" cmpd="sng" w="9525">
            <a:solidFill>
              <a:srgbClr val="D9D9D9"/>
            </a:solidFill>
            <a:prstDash val="solid"/>
            <a:round/>
            <a:headEnd len="sm" w="sm" type="none"/>
            <a:tailEnd len="sm" w="sm" type="none"/>
          </a:ln>
        </p:spPr>
      </p:cxnSp>
      <p:sp>
        <p:nvSpPr>
          <p:cNvPr id="115" name="Google Shape;115;p2"/>
          <p:cNvSpPr txBox="1"/>
          <p:nvPr/>
        </p:nvSpPr>
        <p:spPr>
          <a:xfrm>
            <a:off x="5621616" y="4226258"/>
            <a:ext cx="3902100" cy="379500"/>
          </a:xfrm>
          <a:prstGeom prst="rect">
            <a:avLst/>
          </a:prstGeom>
          <a:noFill/>
          <a:ln>
            <a:noFill/>
          </a:ln>
        </p:spPr>
        <p:txBody>
          <a:bodyPr anchorCtr="0" anchor="t" bIns="49250" lIns="98525" spcFirstLastPara="1" rIns="98525" wrap="square" tIns="49250">
            <a:noAutofit/>
          </a:bodyPr>
          <a:lstStyle/>
          <a:p>
            <a:pPr indent="0" lvl="0" marL="0" marR="88900" rtl="0" algn="l">
              <a:lnSpc>
                <a:spcPct val="170000"/>
              </a:lnSpc>
              <a:spcBef>
                <a:spcPts val="0"/>
              </a:spcBef>
              <a:spcAft>
                <a:spcPts val="0"/>
              </a:spcAft>
              <a:buClr>
                <a:schemeClr val="dk1"/>
              </a:buClr>
              <a:buSzPts val="1100"/>
              <a:buFont typeface="Arial"/>
              <a:buNone/>
            </a:pPr>
            <a:r>
              <a:rPr b="0" i="0" lang="en" sz="1400" u="none" cap="none" strike="noStrike">
                <a:solidFill>
                  <a:schemeClr val="dk1"/>
                </a:solidFill>
                <a:highlight>
                  <a:schemeClr val="lt1"/>
                </a:highlight>
                <a:latin typeface="Poppins Light"/>
                <a:ea typeface="Poppins Light"/>
                <a:cs typeface="Poppins Light"/>
                <a:sym typeface="Poppins Light"/>
              </a:rPr>
              <a:t>Contact Information</a:t>
            </a:r>
            <a:endParaRPr b="0" i="0" sz="1400" u="none" cap="none" strike="noStrike">
              <a:solidFill>
                <a:schemeClr val="dk1"/>
              </a:solidFill>
              <a:highlight>
                <a:schemeClr val="lt1"/>
              </a:highlight>
              <a:latin typeface="Poppins Light"/>
              <a:ea typeface="Poppins Light"/>
              <a:cs typeface="Poppins Light"/>
              <a:sym typeface="Poppins Light"/>
            </a:endParaRPr>
          </a:p>
        </p:txBody>
      </p:sp>
      <p:sp>
        <p:nvSpPr>
          <p:cNvPr id="116" name="Google Shape;116;p2"/>
          <p:cNvSpPr txBox="1"/>
          <p:nvPr/>
        </p:nvSpPr>
        <p:spPr>
          <a:xfrm>
            <a:off x="5621625" y="608850"/>
            <a:ext cx="4591800" cy="379500"/>
          </a:xfrm>
          <a:prstGeom prst="rect">
            <a:avLst/>
          </a:prstGeom>
          <a:noFill/>
          <a:ln>
            <a:noFill/>
          </a:ln>
        </p:spPr>
        <p:txBody>
          <a:bodyPr anchorCtr="0" anchor="t" bIns="49250" lIns="98525" spcFirstLastPara="1" rIns="98525" wrap="square" tIns="49250">
            <a:noAutofit/>
          </a:bodyPr>
          <a:lstStyle/>
          <a:p>
            <a:pPr indent="0" lvl="0" marL="0" marR="88900" rtl="0" algn="l">
              <a:lnSpc>
                <a:spcPct val="170000"/>
              </a:lnSpc>
              <a:spcBef>
                <a:spcPts val="0"/>
              </a:spcBef>
              <a:spcAft>
                <a:spcPts val="0"/>
              </a:spcAft>
              <a:buClr>
                <a:schemeClr val="dk1"/>
              </a:buClr>
              <a:buSzPts val="1100"/>
              <a:buFont typeface="Arial"/>
              <a:buNone/>
            </a:pPr>
            <a:r>
              <a:rPr b="0" i="0" lang="en" sz="1400" u="none" cap="none" strike="noStrike">
                <a:solidFill>
                  <a:schemeClr val="dk1"/>
                </a:solidFill>
                <a:highlight>
                  <a:schemeClr val="lt1"/>
                </a:highlight>
                <a:latin typeface="Poppins Light"/>
                <a:ea typeface="Poppins Light"/>
                <a:cs typeface="Poppins Light"/>
                <a:sym typeface="Poppins Light"/>
              </a:rPr>
              <a:t>Messaging </a:t>
            </a:r>
            <a:endParaRPr b="0" i="0" sz="1400" u="none" cap="none" strike="noStrike">
              <a:solidFill>
                <a:schemeClr val="dk1"/>
              </a:solidFill>
              <a:highlight>
                <a:schemeClr val="lt1"/>
              </a:highlight>
              <a:latin typeface="Poppins Light"/>
              <a:ea typeface="Poppins Light"/>
              <a:cs typeface="Poppins Light"/>
              <a:sym typeface="Poppins Light"/>
            </a:endParaRPr>
          </a:p>
        </p:txBody>
      </p:sp>
      <p:sp>
        <p:nvSpPr>
          <p:cNvPr id="117" name="Google Shape;117;p2"/>
          <p:cNvSpPr txBox="1"/>
          <p:nvPr/>
        </p:nvSpPr>
        <p:spPr>
          <a:xfrm>
            <a:off x="3272337" y="3569207"/>
            <a:ext cx="1040100" cy="3795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accent2"/>
                </a:solidFill>
                <a:latin typeface="Poppins"/>
                <a:ea typeface="Poppins"/>
                <a:cs typeface="Poppins"/>
                <a:sym typeface="Poppins"/>
              </a:rPr>
              <a:t>2</a:t>
            </a:r>
            <a:r>
              <a:rPr b="1" lang="en" sz="2500">
                <a:solidFill>
                  <a:schemeClr val="accent2"/>
                </a:solidFill>
                <a:latin typeface="Poppins"/>
                <a:ea typeface="Poppins"/>
                <a:cs typeface="Poppins"/>
                <a:sym typeface="Poppins"/>
              </a:rPr>
              <a:t>7</a:t>
            </a:r>
            <a:endParaRPr b="1" i="0" sz="2500" u="none" cap="none" strike="noStrike">
              <a:solidFill>
                <a:schemeClr val="accent2"/>
              </a:solidFill>
              <a:latin typeface="Poppins"/>
              <a:ea typeface="Poppins"/>
              <a:cs typeface="Poppins"/>
              <a:sym typeface="Poppins"/>
            </a:endParaRPr>
          </a:p>
        </p:txBody>
      </p:sp>
      <p:cxnSp>
        <p:nvCxnSpPr>
          <p:cNvPr id="118" name="Google Shape;118;p2"/>
          <p:cNvCxnSpPr/>
          <p:nvPr/>
        </p:nvCxnSpPr>
        <p:spPr>
          <a:xfrm>
            <a:off x="4131372" y="3846712"/>
            <a:ext cx="1278900" cy="0"/>
          </a:xfrm>
          <a:prstGeom prst="straightConnector1">
            <a:avLst/>
          </a:prstGeom>
          <a:noFill/>
          <a:ln cap="flat" cmpd="sng" w="9525">
            <a:solidFill>
              <a:srgbClr val="D9D9D9"/>
            </a:solidFill>
            <a:prstDash val="solid"/>
            <a:round/>
            <a:headEnd len="sm" w="sm" type="none"/>
            <a:tailEnd len="sm" w="sm" type="none"/>
          </a:ln>
        </p:spPr>
      </p:cxnSp>
      <p:sp>
        <p:nvSpPr>
          <p:cNvPr id="119" name="Google Shape;119;p2"/>
          <p:cNvSpPr txBox="1"/>
          <p:nvPr/>
        </p:nvSpPr>
        <p:spPr>
          <a:xfrm>
            <a:off x="5621604" y="3668507"/>
            <a:ext cx="3902100" cy="379500"/>
          </a:xfrm>
          <a:prstGeom prst="rect">
            <a:avLst/>
          </a:prstGeom>
          <a:noFill/>
          <a:ln>
            <a:noFill/>
          </a:ln>
        </p:spPr>
        <p:txBody>
          <a:bodyPr anchorCtr="0" anchor="t" bIns="49250" lIns="98525" spcFirstLastPara="1" rIns="98525" wrap="square" tIns="49250">
            <a:noAutofit/>
          </a:bodyPr>
          <a:lstStyle/>
          <a:p>
            <a:pPr indent="0" lvl="0" marL="0" marR="88900" rtl="0" algn="l">
              <a:lnSpc>
                <a:spcPct val="170000"/>
              </a:lnSpc>
              <a:spcBef>
                <a:spcPts val="0"/>
              </a:spcBef>
              <a:spcAft>
                <a:spcPts val="0"/>
              </a:spcAft>
              <a:buClr>
                <a:schemeClr val="dk1"/>
              </a:buClr>
              <a:buSzPts val="1100"/>
              <a:buFont typeface="Arial"/>
              <a:buNone/>
            </a:pPr>
            <a:r>
              <a:rPr b="0" i="0" lang="en" sz="1400" u="none" cap="none" strike="noStrike">
                <a:solidFill>
                  <a:schemeClr val="dk1"/>
                </a:solidFill>
                <a:highlight>
                  <a:schemeClr val="lt1"/>
                </a:highlight>
                <a:latin typeface="Poppins Light"/>
                <a:ea typeface="Poppins Light"/>
                <a:cs typeface="Poppins Light"/>
                <a:sym typeface="Poppins Light"/>
              </a:rPr>
              <a:t>Resources</a:t>
            </a:r>
            <a:endParaRPr b="0" i="0" sz="1400" u="none" cap="none" strike="noStrike">
              <a:solidFill>
                <a:schemeClr val="dk1"/>
              </a:solidFill>
              <a:highlight>
                <a:schemeClr val="lt1"/>
              </a:highlight>
              <a:latin typeface="Poppins Light"/>
              <a:ea typeface="Poppins Light"/>
              <a:cs typeface="Poppins Light"/>
              <a:sym typeface="Poppins Light"/>
            </a:endParaRPr>
          </a:p>
        </p:txBody>
      </p:sp>
      <p:sp>
        <p:nvSpPr>
          <p:cNvPr id="120" name="Google Shape;120;p2"/>
          <p:cNvSpPr txBox="1"/>
          <p:nvPr/>
        </p:nvSpPr>
        <p:spPr>
          <a:xfrm>
            <a:off x="3272325" y="4103938"/>
            <a:ext cx="1040100" cy="3795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accent2"/>
                </a:solidFill>
                <a:latin typeface="Poppins"/>
                <a:ea typeface="Poppins"/>
                <a:cs typeface="Poppins"/>
                <a:sym typeface="Poppins"/>
              </a:rPr>
              <a:t>3</a:t>
            </a:r>
            <a:r>
              <a:rPr b="1" lang="en" sz="2500">
                <a:solidFill>
                  <a:schemeClr val="accent2"/>
                </a:solidFill>
                <a:latin typeface="Poppins"/>
                <a:ea typeface="Poppins"/>
                <a:cs typeface="Poppins"/>
                <a:sym typeface="Poppins"/>
              </a:rPr>
              <a:t>5</a:t>
            </a:r>
            <a:endParaRPr b="1" i="0" sz="2500" u="none" cap="none" strike="noStrike">
              <a:solidFill>
                <a:schemeClr val="accent2"/>
              </a:solidFill>
              <a:latin typeface="Poppins"/>
              <a:ea typeface="Poppins"/>
              <a:cs typeface="Poppins"/>
              <a:sym typeface="Poppins"/>
            </a:endParaRPr>
          </a:p>
        </p:txBody>
      </p:sp>
      <p:cxnSp>
        <p:nvCxnSpPr>
          <p:cNvPr id="121" name="Google Shape;121;p2"/>
          <p:cNvCxnSpPr/>
          <p:nvPr/>
        </p:nvCxnSpPr>
        <p:spPr>
          <a:xfrm>
            <a:off x="4131378" y="4378527"/>
            <a:ext cx="1278900" cy="0"/>
          </a:xfrm>
          <a:prstGeom prst="straightConnector1">
            <a:avLst/>
          </a:prstGeom>
          <a:noFill/>
          <a:ln cap="flat" cmpd="sng" w="9525">
            <a:solidFill>
              <a:srgbClr val="D9D9D9"/>
            </a:solidFill>
            <a:prstDash val="solid"/>
            <a:round/>
            <a:headEnd len="sm" w="sm" type="none"/>
            <a:tailEnd len="sm" w="sm" type="none"/>
          </a:ln>
        </p:spPr>
      </p:cxnSp>
      <p:sp>
        <p:nvSpPr>
          <p:cNvPr id="122" name="Google Shape;122;p2"/>
          <p:cNvSpPr txBox="1"/>
          <p:nvPr/>
        </p:nvSpPr>
        <p:spPr>
          <a:xfrm>
            <a:off x="3309298" y="1019044"/>
            <a:ext cx="1040100" cy="379500"/>
          </a:xfrm>
          <a:prstGeom prst="rect">
            <a:avLst/>
          </a:prstGeom>
          <a:noFill/>
          <a:ln>
            <a:noFill/>
          </a:ln>
        </p:spPr>
        <p:txBody>
          <a:bodyPr anchorCtr="0" anchor="ctr" bIns="91550" lIns="91550" spcFirstLastPara="1" rIns="91550" wrap="square" tIns="91550">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accent2"/>
                </a:solidFill>
                <a:latin typeface="Poppins"/>
                <a:ea typeface="Poppins"/>
                <a:cs typeface="Poppins"/>
                <a:sym typeface="Poppins"/>
              </a:rPr>
              <a:t>10</a:t>
            </a:r>
            <a:endParaRPr b="1" i="0" sz="2500" u="none" cap="none" strike="noStrike">
              <a:solidFill>
                <a:schemeClr val="accent2"/>
              </a:solidFill>
              <a:latin typeface="Poppins"/>
              <a:ea typeface="Poppins"/>
              <a:cs typeface="Poppins"/>
              <a:sym typeface="Poppins"/>
            </a:endParaRPr>
          </a:p>
        </p:txBody>
      </p:sp>
      <p:cxnSp>
        <p:nvCxnSpPr>
          <p:cNvPr id="123" name="Google Shape;123;p2"/>
          <p:cNvCxnSpPr/>
          <p:nvPr/>
        </p:nvCxnSpPr>
        <p:spPr>
          <a:xfrm>
            <a:off x="4131383" y="1245777"/>
            <a:ext cx="1278900" cy="0"/>
          </a:xfrm>
          <a:prstGeom prst="straightConnector1">
            <a:avLst/>
          </a:prstGeom>
          <a:noFill/>
          <a:ln cap="flat" cmpd="sng" w="9525">
            <a:solidFill>
              <a:srgbClr val="D9D9D9"/>
            </a:solidFill>
            <a:prstDash val="solid"/>
            <a:round/>
            <a:headEnd len="sm" w="sm" type="none"/>
            <a:tailEnd len="sm" w="sm" type="none"/>
          </a:ln>
        </p:spPr>
      </p:cxnSp>
      <p:sp>
        <p:nvSpPr>
          <p:cNvPr id="124" name="Google Shape;124;p2"/>
          <p:cNvSpPr txBox="1"/>
          <p:nvPr/>
        </p:nvSpPr>
        <p:spPr>
          <a:xfrm>
            <a:off x="5621625" y="1097450"/>
            <a:ext cx="4591800" cy="379500"/>
          </a:xfrm>
          <a:prstGeom prst="rect">
            <a:avLst/>
          </a:prstGeom>
          <a:noFill/>
          <a:ln>
            <a:noFill/>
          </a:ln>
        </p:spPr>
        <p:txBody>
          <a:bodyPr anchorCtr="0" anchor="t" bIns="49250" lIns="98525" spcFirstLastPara="1" rIns="98525" wrap="square" tIns="49250">
            <a:noAutofit/>
          </a:bodyPr>
          <a:lstStyle/>
          <a:p>
            <a:pPr indent="0" lvl="0" marL="0" marR="88900" rtl="0" algn="l">
              <a:lnSpc>
                <a:spcPct val="170000"/>
              </a:lnSpc>
              <a:spcBef>
                <a:spcPts val="0"/>
              </a:spcBef>
              <a:spcAft>
                <a:spcPts val="0"/>
              </a:spcAft>
              <a:buClr>
                <a:schemeClr val="dk1"/>
              </a:buClr>
              <a:buSzPts val="1100"/>
              <a:buFont typeface="Arial"/>
              <a:buNone/>
            </a:pPr>
            <a:r>
              <a:rPr b="0" i="0" lang="en" sz="1400" u="none" cap="none" strike="noStrike">
                <a:solidFill>
                  <a:schemeClr val="dk1"/>
                </a:solidFill>
                <a:highlight>
                  <a:schemeClr val="lt1"/>
                </a:highlight>
                <a:latin typeface="Poppins Light"/>
                <a:ea typeface="Poppins Light"/>
                <a:cs typeface="Poppins Light"/>
                <a:sym typeface="Poppins Light"/>
              </a:rPr>
              <a:t>Grant Program </a:t>
            </a:r>
            <a:endParaRPr b="0" i="0" sz="1400" u="none" cap="none" strike="noStrike">
              <a:solidFill>
                <a:schemeClr val="dk1"/>
              </a:solidFill>
              <a:highlight>
                <a:schemeClr val="lt1"/>
              </a:highlight>
              <a:latin typeface="Poppins Light"/>
              <a:ea typeface="Poppins Light"/>
              <a:cs typeface="Poppins Light"/>
              <a:sym typeface="Poppins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18"/>
          <p:cNvSpPr txBox="1"/>
          <p:nvPr/>
        </p:nvSpPr>
        <p:spPr>
          <a:xfrm>
            <a:off x="7733925" y="177382"/>
            <a:ext cx="848700" cy="4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b="1" i="0" lang="en" sz="3100" u="none" cap="none" strike="noStrike">
                <a:solidFill>
                  <a:srgbClr val="FFFFFF"/>
                </a:solidFill>
                <a:latin typeface="Poppins"/>
                <a:ea typeface="Poppins"/>
                <a:cs typeface="Poppins"/>
                <a:sym typeface="Poppins"/>
              </a:rPr>
              <a:t>04 </a:t>
            </a:r>
            <a:endParaRPr b="1" i="0" sz="3500" u="none" cap="none" strike="noStrike">
              <a:solidFill>
                <a:srgbClr val="FFFFFF"/>
              </a:solidFill>
              <a:latin typeface="Poppins"/>
              <a:ea typeface="Poppins"/>
              <a:cs typeface="Poppins"/>
              <a:sym typeface="Poppins"/>
            </a:endParaRPr>
          </a:p>
        </p:txBody>
      </p:sp>
      <p:sp>
        <p:nvSpPr>
          <p:cNvPr id="355" name="Google Shape;355;p18"/>
          <p:cNvSpPr txBox="1"/>
          <p:nvPr/>
        </p:nvSpPr>
        <p:spPr>
          <a:xfrm>
            <a:off x="8368050" y="405586"/>
            <a:ext cx="3000000" cy="25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accent2"/>
                </a:solidFill>
                <a:latin typeface="Poppins Light"/>
                <a:ea typeface="Poppins Light"/>
                <a:cs typeface="Poppins Light"/>
                <a:sym typeface="Poppins Light"/>
              </a:rPr>
              <a:t>/ 04</a:t>
            </a:r>
            <a:endParaRPr b="0" i="0" sz="1100" u="none" cap="none" strike="noStrike">
              <a:solidFill>
                <a:schemeClr val="accent2"/>
              </a:solidFill>
              <a:latin typeface="Poppins"/>
              <a:ea typeface="Poppins"/>
              <a:cs typeface="Poppins"/>
              <a:sym typeface="Poppins"/>
            </a:endParaRPr>
          </a:p>
        </p:txBody>
      </p:sp>
      <p:sp>
        <p:nvSpPr>
          <p:cNvPr id="356" name="Google Shape;356;p18"/>
          <p:cNvSpPr/>
          <p:nvPr/>
        </p:nvSpPr>
        <p:spPr>
          <a:xfrm>
            <a:off x="3533700" y="-25447"/>
            <a:ext cx="5610600" cy="5169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18"/>
          <p:cNvSpPr/>
          <p:nvPr/>
        </p:nvSpPr>
        <p:spPr>
          <a:xfrm>
            <a:off x="4120675" y="500375"/>
            <a:ext cx="4529912" cy="1780800"/>
          </a:xfrm>
          <a:prstGeom prst="roundRect">
            <a:avLst>
              <a:gd fmla="val 9091"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18"/>
          <p:cNvSpPr txBox="1"/>
          <p:nvPr/>
        </p:nvSpPr>
        <p:spPr>
          <a:xfrm>
            <a:off x="493413" y="608415"/>
            <a:ext cx="2746800" cy="9786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chemeClr val="accent1"/>
                </a:solidFill>
                <a:latin typeface="Poppins"/>
                <a:ea typeface="Poppins"/>
                <a:cs typeface="Poppins"/>
                <a:sym typeface="Poppins"/>
              </a:rPr>
              <a:t>Sample Social Media Posts: Facebook</a:t>
            </a:r>
            <a:endParaRPr b="1" i="0" sz="2800" u="none" cap="none" strike="noStrike">
              <a:solidFill>
                <a:schemeClr val="accent1"/>
              </a:solidFill>
              <a:latin typeface="Poppins"/>
              <a:ea typeface="Poppins"/>
              <a:cs typeface="Poppins"/>
              <a:sym typeface="Poppins"/>
            </a:endParaRPr>
          </a:p>
        </p:txBody>
      </p:sp>
      <p:sp>
        <p:nvSpPr>
          <p:cNvPr id="359" name="Google Shape;359;p18"/>
          <p:cNvSpPr txBox="1"/>
          <p:nvPr/>
        </p:nvSpPr>
        <p:spPr>
          <a:xfrm>
            <a:off x="533913" y="2559053"/>
            <a:ext cx="2665800" cy="1694700"/>
          </a:xfrm>
          <a:prstGeom prst="rect">
            <a:avLst/>
          </a:prstGeom>
          <a:noFill/>
          <a:ln>
            <a:noFill/>
          </a:ln>
        </p:spPr>
        <p:txBody>
          <a:bodyPr anchorCtr="0" anchor="t" bIns="63700" lIns="63700" spcFirstLastPara="1" rIns="63700" wrap="square" tIns="63700">
            <a:noAutofit/>
          </a:bodyPr>
          <a:lstStyle/>
          <a:p>
            <a:pPr indent="0" lvl="0" marL="0" marR="0" rtl="0" algn="l">
              <a:lnSpc>
                <a:spcPct val="150000"/>
              </a:lnSpc>
              <a:spcBef>
                <a:spcPts val="0"/>
              </a:spcBef>
              <a:spcAft>
                <a:spcPts val="0"/>
              </a:spcAft>
              <a:buClr>
                <a:schemeClr val="dk1"/>
              </a:buClr>
              <a:buSzPts val="1100"/>
              <a:buFont typeface="Arial"/>
              <a:buNone/>
            </a:pPr>
            <a:r>
              <a:rPr b="0" i="0" lang="en" sz="1100" u="none" cap="none" strike="noStrike">
                <a:solidFill>
                  <a:srgbClr val="6C6C80"/>
                </a:solidFill>
                <a:latin typeface="Poppins"/>
                <a:ea typeface="Poppins"/>
                <a:cs typeface="Poppins"/>
                <a:sym typeface="Poppins"/>
              </a:rPr>
              <a:t>Feel free to share any of these posts on your Facebook page—or write your own using these as a guide! You can tag the </a:t>
            </a:r>
            <a:r>
              <a:rPr b="0" i="1" lang="en" sz="1100" u="none" cap="none" strike="noStrike">
                <a:solidFill>
                  <a:srgbClr val="6C6C80"/>
                </a:solidFill>
                <a:latin typeface="Poppins"/>
                <a:ea typeface="Poppins"/>
                <a:cs typeface="Poppins"/>
                <a:sym typeface="Poppins"/>
              </a:rPr>
              <a:t>Pool Safely </a:t>
            </a:r>
            <a:r>
              <a:rPr b="0" i="0" lang="en" sz="1100" u="none" cap="none" strike="noStrike">
                <a:solidFill>
                  <a:srgbClr val="6C6C80"/>
                </a:solidFill>
                <a:latin typeface="Poppins"/>
                <a:ea typeface="Poppins"/>
                <a:cs typeface="Poppins"/>
                <a:sym typeface="Poppins"/>
              </a:rPr>
              <a:t>Facebook page in your posts as well: </a:t>
            </a:r>
            <a:r>
              <a:rPr b="0" i="0" lang="en" sz="1100" u="sng" cap="none" strike="noStrike">
                <a:solidFill>
                  <a:schemeClr val="hlink"/>
                </a:solidFill>
                <a:latin typeface="Poppins"/>
                <a:ea typeface="Poppins"/>
                <a:cs typeface="Poppins"/>
                <a:sym typeface="Poppins"/>
                <a:hlinkClick r:id="rId3"/>
              </a:rPr>
              <a:t>@PoolSafely</a:t>
            </a:r>
            <a:r>
              <a:rPr b="0" i="0" lang="en" sz="1100" u="none" cap="none" strike="noStrike">
                <a:solidFill>
                  <a:srgbClr val="6C6C80"/>
                </a:solidFill>
                <a:latin typeface="Poppins"/>
                <a:ea typeface="Poppins"/>
                <a:cs typeface="Poppins"/>
                <a:sym typeface="Poppins"/>
              </a:rPr>
              <a:t>.</a:t>
            </a:r>
            <a:endParaRPr b="0" i="0" sz="1100" u="none" cap="none" strike="noStrike">
              <a:solidFill>
                <a:srgbClr val="6C6C80"/>
              </a:solidFill>
              <a:latin typeface="Poppins"/>
              <a:ea typeface="Poppins"/>
              <a:cs typeface="Poppins"/>
              <a:sym typeface="Poppins"/>
            </a:endParaRPr>
          </a:p>
        </p:txBody>
      </p:sp>
      <p:sp>
        <p:nvSpPr>
          <p:cNvPr id="360" name="Google Shape;360;p18"/>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Poppins"/>
                <a:ea typeface="Poppins"/>
                <a:cs typeface="Poppins"/>
                <a:sym typeface="Poppins"/>
              </a:rPr>
              <a:t>SOCIAL MEDIA  |</a:t>
            </a:r>
            <a:endParaRPr b="0" i="0" sz="800" u="none" cap="none" strike="noStrike">
              <a:solidFill>
                <a:srgbClr val="FFFFFF"/>
              </a:solidFill>
              <a:latin typeface="Poppins"/>
              <a:ea typeface="Poppins"/>
              <a:cs typeface="Poppins"/>
              <a:sym typeface="Poppins"/>
            </a:endParaRPr>
          </a:p>
        </p:txBody>
      </p:sp>
      <p:sp>
        <p:nvSpPr>
          <p:cNvPr id="361" name="Google Shape;361;p18"/>
          <p:cNvSpPr txBox="1"/>
          <p:nvPr>
            <p:ph idx="12" type="sldNum"/>
          </p:nvPr>
        </p:nvSpPr>
        <p:spPr>
          <a:xfrm>
            <a:off x="8357838" y="4663217"/>
            <a:ext cx="548700" cy="393600"/>
          </a:xfrm>
          <a:prstGeom prst="rect">
            <a:avLst/>
          </a:prstGeom>
          <a:noFill/>
          <a:ln>
            <a:noFill/>
          </a:ln>
        </p:spPr>
        <p:txBody>
          <a:bodyPr anchorCtr="0" anchor="ctr" bIns="75575" lIns="75575" spcFirstLastPara="1" rIns="75575" wrap="square" tIns="75575">
            <a:normAutofit/>
          </a:bodyPr>
          <a:lstStyle/>
          <a:p>
            <a:pPr indent="0" lvl="0" marL="0" rtl="0" algn="r">
              <a:lnSpc>
                <a:spcPct val="100000"/>
              </a:lnSpc>
              <a:spcBef>
                <a:spcPts val="0"/>
              </a:spcBef>
              <a:spcAft>
                <a:spcPts val="0"/>
              </a:spcAft>
              <a:buSzPts val="800"/>
              <a:buNone/>
            </a:pPr>
            <a:fld id="{00000000-1234-1234-1234-123412341234}" type="slidenum">
              <a:rPr b="1" lang="en" sz="800">
                <a:solidFill>
                  <a:srgbClr val="FFFFFF"/>
                </a:solidFill>
                <a:latin typeface="Poppins"/>
                <a:ea typeface="Poppins"/>
                <a:cs typeface="Poppins"/>
                <a:sym typeface="Poppins"/>
              </a:rPr>
              <a:t>‹#›</a:t>
            </a:fld>
            <a:endParaRPr b="1" sz="800">
              <a:solidFill>
                <a:srgbClr val="FFFFFF"/>
              </a:solidFill>
              <a:latin typeface="Poppins"/>
              <a:ea typeface="Poppins"/>
              <a:cs typeface="Poppins"/>
              <a:sym typeface="Poppins"/>
            </a:endParaRPr>
          </a:p>
        </p:txBody>
      </p:sp>
      <p:sp>
        <p:nvSpPr>
          <p:cNvPr id="362" name="Google Shape;362;p18"/>
          <p:cNvSpPr txBox="1"/>
          <p:nvPr/>
        </p:nvSpPr>
        <p:spPr>
          <a:xfrm>
            <a:off x="4274099" y="887525"/>
            <a:ext cx="4129800" cy="100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lang="en" sz="1200">
                <a:solidFill>
                  <a:srgbClr val="222222"/>
                </a:solidFill>
                <a:latin typeface="Poppins"/>
                <a:ea typeface="Poppins"/>
                <a:cs typeface="Poppins"/>
                <a:sym typeface="Poppins"/>
              </a:rPr>
              <a:t>Do you have an alarm installed in your pool? This Pool Safely video shows how a pool alarm is one step you can take to keep your kids safer in the water: </a:t>
            </a:r>
            <a:r>
              <a:rPr lang="en" sz="1200" u="sng">
                <a:solidFill>
                  <a:schemeClr val="hlink"/>
                </a:solidFill>
                <a:latin typeface="Poppins"/>
                <a:ea typeface="Poppins"/>
                <a:cs typeface="Poppins"/>
                <a:sym typeface="Poppins"/>
                <a:hlinkClick r:id="rId4"/>
              </a:rPr>
              <a:t>https://bit.ly/3PsjUnE</a:t>
            </a:r>
            <a:r>
              <a:rPr lang="en" sz="1200">
                <a:solidFill>
                  <a:srgbClr val="222222"/>
                </a:solidFill>
                <a:latin typeface="Poppins"/>
                <a:ea typeface="Poppins"/>
                <a:cs typeface="Poppins"/>
                <a:sym typeface="Poppins"/>
              </a:rPr>
              <a:t> </a:t>
            </a:r>
            <a:endParaRPr b="0" i="0" sz="1200" u="none" cap="none" strike="noStrike">
              <a:solidFill>
                <a:srgbClr val="222222"/>
              </a:solidFill>
              <a:latin typeface="Poppins"/>
              <a:ea typeface="Poppins"/>
              <a:cs typeface="Poppins"/>
              <a:sym typeface="Poppins"/>
            </a:endParaRPr>
          </a:p>
        </p:txBody>
      </p:sp>
      <p:sp>
        <p:nvSpPr>
          <p:cNvPr id="363" name="Google Shape;363;p18"/>
          <p:cNvSpPr/>
          <p:nvPr/>
        </p:nvSpPr>
        <p:spPr>
          <a:xfrm>
            <a:off x="4120675" y="2602700"/>
            <a:ext cx="4529912" cy="1869300"/>
          </a:xfrm>
          <a:prstGeom prst="roundRect">
            <a:avLst>
              <a:gd fmla="val 9091"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18"/>
          <p:cNvSpPr txBox="1"/>
          <p:nvPr/>
        </p:nvSpPr>
        <p:spPr>
          <a:xfrm>
            <a:off x="4295543" y="3034107"/>
            <a:ext cx="4086900" cy="100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lang="en" sz="1200">
                <a:solidFill>
                  <a:srgbClr val="222222"/>
                </a:solidFill>
                <a:latin typeface="Poppins"/>
                <a:ea typeface="Poppins"/>
                <a:cs typeface="Poppins"/>
                <a:sym typeface="Poppins"/>
              </a:rPr>
              <a:t>As kids are heading back to school, remember that math and reading aren’t the only subjects to learn about. Learning to swim is an important step for all kids to help keep them safer in the water.</a:t>
            </a:r>
            <a:endParaRPr b="0" i="0" sz="1200" u="none" cap="none" strike="noStrike">
              <a:solidFill>
                <a:schemeClr val="dk1"/>
              </a:solidFill>
              <a:latin typeface="Poppins"/>
              <a:ea typeface="Poppins"/>
              <a:cs typeface="Poppins"/>
              <a:sym typeface="Poppins"/>
            </a:endParaRPr>
          </a:p>
        </p:txBody>
      </p:sp>
      <p:pic>
        <p:nvPicPr>
          <p:cNvPr id="365" name="Google Shape;365;p18"/>
          <p:cNvPicPr preferRelativeResize="0"/>
          <p:nvPr/>
        </p:nvPicPr>
        <p:blipFill>
          <a:blip r:embed="rId5">
            <a:alphaModFix/>
          </a:blip>
          <a:stretch>
            <a:fillRect/>
          </a:stretch>
        </p:blipFill>
        <p:spPr>
          <a:xfrm>
            <a:off x="2472125" y="1905201"/>
            <a:ext cx="438474" cy="4384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17"/>
          <p:cNvSpPr/>
          <p:nvPr/>
        </p:nvSpPr>
        <p:spPr>
          <a:xfrm>
            <a:off x="3533700" y="-25447"/>
            <a:ext cx="5610600" cy="5169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17"/>
          <p:cNvSpPr/>
          <p:nvPr/>
        </p:nvSpPr>
        <p:spPr>
          <a:xfrm>
            <a:off x="4120675" y="500375"/>
            <a:ext cx="2166600" cy="1780800"/>
          </a:xfrm>
          <a:prstGeom prst="roundRect">
            <a:avLst>
              <a:gd fmla="val 9091"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17"/>
          <p:cNvSpPr txBox="1"/>
          <p:nvPr/>
        </p:nvSpPr>
        <p:spPr>
          <a:xfrm>
            <a:off x="471404" y="836545"/>
            <a:ext cx="2508900" cy="9786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000000"/>
                </a:solidFill>
                <a:latin typeface="Poppins"/>
                <a:ea typeface="Poppins"/>
                <a:cs typeface="Poppins"/>
                <a:sym typeface="Poppins"/>
              </a:rPr>
              <a:t>Sample Social Media Posts: </a:t>
            </a:r>
            <a:r>
              <a:rPr b="1" lang="en" sz="2800">
                <a:latin typeface="Poppins"/>
                <a:ea typeface="Poppins"/>
                <a:cs typeface="Poppins"/>
                <a:sym typeface="Poppins"/>
              </a:rPr>
              <a:t>X</a:t>
            </a:r>
            <a:endParaRPr b="1" i="0" sz="2800" u="none" cap="none" strike="noStrike">
              <a:solidFill>
                <a:srgbClr val="000000"/>
              </a:solidFill>
              <a:latin typeface="Poppins"/>
              <a:ea typeface="Poppins"/>
              <a:cs typeface="Poppins"/>
              <a:sym typeface="Poppins"/>
            </a:endParaRPr>
          </a:p>
        </p:txBody>
      </p:sp>
      <p:sp>
        <p:nvSpPr>
          <p:cNvPr id="373" name="Google Shape;373;p17"/>
          <p:cNvSpPr txBox="1"/>
          <p:nvPr/>
        </p:nvSpPr>
        <p:spPr>
          <a:xfrm>
            <a:off x="455325" y="2754808"/>
            <a:ext cx="2665800" cy="1747902"/>
          </a:xfrm>
          <a:prstGeom prst="rect">
            <a:avLst/>
          </a:prstGeom>
          <a:noFill/>
          <a:ln>
            <a:noFill/>
          </a:ln>
        </p:spPr>
        <p:txBody>
          <a:bodyPr anchorCtr="0" anchor="t" bIns="63700" lIns="63700" spcFirstLastPara="1" rIns="63700" wrap="square" tIns="63700">
            <a:noAutofit/>
          </a:bodyPr>
          <a:lstStyle/>
          <a:p>
            <a:pPr indent="0" lvl="0" marL="0" marR="0" rtl="0" algn="l">
              <a:lnSpc>
                <a:spcPct val="150000"/>
              </a:lnSpc>
              <a:spcBef>
                <a:spcPts val="0"/>
              </a:spcBef>
              <a:spcAft>
                <a:spcPts val="0"/>
              </a:spcAft>
              <a:buClr>
                <a:schemeClr val="dk1"/>
              </a:buClr>
              <a:buSzPts val="1100"/>
              <a:buFont typeface="Arial"/>
              <a:buNone/>
            </a:pPr>
            <a:r>
              <a:rPr b="0" i="0" lang="en" sz="1100" u="none" cap="none" strike="noStrike">
                <a:solidFill>
                  <a:srgbClr val="6C6C80"/>
                </a:solidFill>
                <a:latin typeface="Poppins"/>
                <a:ea typeface="Poppins"/>
                <a:cs typeface="Poppins"/>
                <a:sym typeface="Poppins"/>
              </a:rPr>
              <a:t>Please feel free to share any of these sample posts on your </a:t>
            </a:r>
            <a:r>
              <a:rPr lang="en" sz="1100">
                <a:solidFill>
                  <a:srgbClr val="6C6C80"/>
                </a:solidFill>
                <a:latin typeface="Poppins"/>
                <a:ea typeface="Poppins"/>
                <a:cs typeface="Poppins"/>
                <a:sym typeface="Poppins"/>
              </a:rPr>
              <a:t>X</a:t>
            </a:r>
            <a:r>
              <a:rPr b="0" i="0" lang="en" sz="1100" u="none" cap="none" strike="noStrike">
                <a:solidFill>
                  <a:srgbClr val="6C6C80"/>
                </a:solidFill>
                <a:latin typeface="Poppins"/>
                <a:ea typeface="Poppins"/>
                <a:cs typeface="Poppins"/>
                <a:sym typeface="Poppins"/>
              </a:rPr>
              <a:t> account—or write your own using these as a guide! You can also re</a:t>
            </a:r>
            <a:r>
              <a:rPr lang="en" sz="1100">
                <a:solidFill>
                  <a:srgbClr val="6C6C80"/>
                </a:solidFill>
                <a:latin typeface="Poppins"/>
                <a:ea typeface="Poppins"/>
                <a:cs typeface="Poppins"/>
                <a:sym typeface="Poppins"/>
              </a:rPr>
              <a:t>post</a:t>
            </a:r>
            <a:r>
              <a:rPr b="0" i="0" lang="en" sz="1100" u="none" cap="none" strike="noStrike">
                <a:solidFill>
                  <a:srgbClr val="6C6C80"/>
                </a:solidFill>
                <a:latin typeface="Poppins"/>
                <a:ea typeface="Poppins"/>
                <a:cs typeface="Poppins"/>
                <a:sym typeface="Poppins"/>
              </a:rPr>
              <a:t> us from </a:t>
            </a:r>
            <a:r>
              <a:rPr b="0" i="0" lang="en" sz="1100" u="sng" cap="none" strike="noStrike">
                <a:solidFill>
                  <a:schemeClr val="hlink"/>
                </a:solidFill>
                <a:latin typeface="Poppins"/>
                <a:ea typeface="Poppins"/>
                <a:cs typeface="Poppins"/>
                <a:sym typeface="Poppins"/>
                <a:hlinkClick r:id="rId3"/>
              </a:rPr>
              <a:t>@PoolSafely</a:t>
            </a:r>
            <a:r>
              <a:rPr b="0" i="0" lang="en" sz="1100" u="none" cap="none" strike="noStrike">
                <a:solidFill>
                  <a:srgbClr val="6C6C80"/>
                </a:solidFill>
                <a:latin typeface="Poppins"/>
                <a:ea typeface="Poppins"/>
                <a:cs typeface="Poppins"/>
                <a:sym typeface="Poppins"/>
              </a:rPr>
              <a:t>. </a:t>
            </a:r>
            <a:endParaRPr b="0" i="0" sz="1100" u="none" cap="none" strike="noStrike">
              <a:solidFill>
                <a:srgbClr val="6C6C80"/>
              </a:solidFill>
              <a:latin typeface="Poppins"/>
              <a:ea typeface="Poppins"/>
              <a:cs typeface="Poppins"/>
              <a:sym typeface="Poppins"/>
            </a:endParaRPr>
          </a:p>
        </p:txBody>
      </p:sp>
      <p:sp>
        <p:nvSpPr>
          <p:cNvPr id="374" name="Google Shape;374;p17"/>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2"/>
                </a:solidFill>
                <a:latin typeface="Poppins"/>
                <a:ea typeface="Poppins"/>
                <a:cs typeface="Poppins"/>
                <a:sym typeface="Poppins"/>
              </a:rPr>
              <a:t>SOCIAL MEDIA  |</a:t>
            </a:r>
            <a:endParaRPr b="0" i="0" sz="800" u="none" cap="none" strike="noStrike">
              <a:solidFill>
                <a:schemeClr val="accent2"/>
              </a:solidFill>
              <a:latin typeface="Poppins"/>
              <a:ea typeface="Poppins"/>
              <a:cs typeface="Poppins"/>
              <a:sym typeface="Poppins"/>
            </a:endParaRPr>
          </a:p>
        </p:txBody>
      </p:sp>
      <p:sp>
        <p:nvSpPr>
          <p:cNvPr id="375" name="Google Shape;375;p17"/>
          <p:cNvSpPr txBox="1"/>
          <p:nvPr>
            <p:ph idx="12" type="sldNum"/>
          </p:nvPr>
        </p:nvSpPr>
        <p:spPr>
          <a:xfrm>
            <a:off x="835783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2"/>
                </a:solidFill>
                <a:latin typeface="Poppins"/>
                <a:ea typeface="Poppins"/>
                <a:cs typeface="Poppins"/>
                <a:sym typeface="Poppins"/>
              </a:rPr>
              <a:t>‹#›</a:t>
            </a:fld>
            <a:endParaRPr b="1" sz="800">
              <a:solidFill>
                <a:schemeClr val="accent2"/>
              </a:solidFill>
              <a:latin typeface="Poppins"/>
              <a:ea typeface="Poppins"/>
              <a:cs typeface="Poppins"/>
              <a:sym typeface="Poppins"/>
            </a:endParaRPr>
          </a:p>
        </p:txBody>
      </p:sp>
      <p:sp>
        <p:nvSpPr>
          <p:cNvPr id="376" name="Google Shape;376;p17"/>
          <p:cNvSpPr txBox="1"/>
          <p:nvPr/>
        </p:nvSpPr>
        <p:spPr>
          <a:xfrm>
            <a:off x="4287775" y="765900"/>
            <a:ext cx="1832400" cy="1279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1000"/>
              </a:spcAft>
              <a:buClr>
                <a:srgbClr val="000000"/>
              </a:buClr>
              <a:buSzPts val="900"/>
              <a:buFont typeface="Arial"/>
              <a:buNone/>
            </a:pPr>
            <a:r>
              <a:rPr lang="en" sz="900">
                <a:solidFill>
                  <a:srgbClr val="222222"/>
                </a:solidFill>
                <a:latin typeface="Poppins"/>
                <a:ea typeface="Poppins"/>
                <a:cs typeface="Poppins"/>
                <a:sym typeface="Poppins"/>
              </a:rPr>
              <a:t>Calling all grandparents! If you’re planning a trip to the community pool with your grandkids this summer, make sure to brush up these water safety tips: </a:t>
            </a:r>
            <a:r>
              <a:rPr lang="en" sz="900" u="sng">
                <a:solidFill>
                  <a:schemeClr val="hlink"/>
                </a:solidFill>
                <a:latin typeface="Poppins"/>
                <a:ea typeface="Poppins"/>
                <a:cs typeface="Poppins"/>
                <a:sym typeface="Poppins"/>
                <a:hlinkClick r:id="rId4"/>
              </a:rPr>
              <a:t>https://t.co/TCeh3WqZXn</a:t>
            </a:r>
            <a:r>
              <a:rPr lang="en" sz="900">
                <a:solidFill>
                  <a:srgbClr val="222222"/>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sp>
        <p:nvSpPr>
          <p:cNvPr id="377" name="Google Shape;377;p17"/>
          <p:cNvSpPr/>
          <p:nvPr/>
        </p:nvSpPr>
        <p:spPr>
          <a:xfrm>
            <a:off x="6522075" y="500375"/>
            <a:ext cx="2166600" cy="1780800"/>
          </a:xfrm>
          <a:prstGeom prst="roundRect">
            <a:avLst>
              <a:gd fmla="val 9091"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17"/>
          <p:cNvSpPr/>
          <p:nvPr/>
        </p:nvSpPr>
        <p:spPr>
          <a:xfrm>
            <a:off x="6522075" y="2602700"/>
            <a:ext cx="2166600" cy="1780800"/>
          </a:xfrm>
          <a:prstGeom prst="roundRect">
            <a:avLst>
              <a:gd fmla="val 9091"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17"/>
          <p:cNvSpPr txBox="1"/>
          <p:nvPr/>
        </p:nvSpPr>
        <p:spPr>
          <a:xfrm>
            <a:off x="6679725" y="751175"/>
            <a:ext cx="1851300" cy="1279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00"/>
              <a:buFont typeface="Arial"/>
              <a:buNone/>
            </a:pPr>
            <a:r>
              <a:rPr lang="en" sz="900">
                <a:solidFill>
                  <a:srgbClr val="222222"/>
                </a:solidFill>
                <a:latin typeface="Poppins"/>
                <a:ea typeface="Poppins"/>
                <a:cs typeface="Poppins"/>
                <a:sym typeface="Poppins"/>
              </a:rPr>
              <a:t>Remember, always keep an eye on little ones around water and use proper barriers when pool time is over. Let's make a splash while staying safe! 💦☀️ #PoolSafely #SummerSafety</a:t>
            </a:r>
            <a:endParaRPr b="0" i="0" sz="900" u="none" cap="none" strike="noStrike">
              <a:solidFill>
                <a:srgbClr val="222222"/>
              </a:solidFill>
              <a:latin typeface="Poppins"/>
              <a:ea typeface="Poppins"/>
              <a:cs typeface="Poppins"/>
              <a:sym typeface="Poppins"/>
            </a:endParaRPr>
          </a:p>
        </p:txBody>
      </p:sp>
      <p:sp>
        <p:nvSpPr>
          <p:cNvPr id="380" name="Google Shape;380;p17"/>
          <p:cNvSpPr/>
          <p:nvPr/>
        </p:nvSpPr>
        <p:spPr>
          <a:xfrm>
            <a:off x="4120675" y="2602700"/>
            <a:ext cx="2166600" cy="1780800"/>
          </a:xfrm>
          <a:prstGeom prst="roundRect">
            <a:avLst>
              <a:gd fmla="val 9091"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17"/>
          <p:cNvSpPr txBox="1"/>
          <p:nvPr/>
        </p:nvSpPr>
        <p:spPr>
          <a:xfrm>
            <a:off x="4287775" y="2694200"/>
            <a:ext cx="1832400" cy="1597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00"/>
              <a:buFont typeface="Arial"/>
              <a:buNone/>
            </a:pPr>
            <a:r>
              <a:rPr lang="en" sz="900">
                <a:solidFill>
                  <a:srgbClr val="222222"/>
                </a:solidFill>
                <a:latin typeface="Poppins"/>
                <a:ea typeface="Poppins"/>
                <a:cs typeface="Poppins"/>
                <a:sym typeface="Poppins"/>
              </a:rPr>
              <a:t>Drowning remains the leading cause of death for children ages 1-4. Let's change this statistic by promoting swim lessons, ensuring constant supervision, using proper barriers, and learning how to perform CPR.</a:t>
            </a:r>
            <a:endParaRPr b="0" i="0" sz="1200" u="none" cap="none" strike="noStrike">
              <a:solidFill>
                <a:schemeClr val="dk1"/>
              </a:solidFill>
              <a:latin typeface="Poppins"/>
              <a:ea typeface="Poppins"/>
              <a:cs typeface="Poppins"/>
              <a:sym typeface="Poppins"/>
            </a:endParaRPr>
          </a:p>
        </p:txBody>
      </p:sp>
      <p:sp>
        <p:nvSpPr>
          <p:cNvPr id="382" name="Google Shape;382;p17"/>
          <p:cNvSpPr txBox="1"/>
          <p:nvPr/>
        </p:nvSpPr>
        <p:spPr>
          <a:xfrm>
            <a:off x="6650325" y="2821208"/>
            <a:ext cx="1910100" cy="1279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900"/>
              <a:buFont typeface="Arial"/>
              <a:buNone/>
            </a:pPr>
            <a:r>
              <a:rPr lang="en" sz="900">
                <a:solidFill>
                  <a:srgbClr val="222222"/>
                </a:solidFill>
                <a:latin typeface="Poppins"/>
                <a:ea typeface="Poppins"/>
                <a:cs typeface="Poppins"/>
                <a:sym typeface="Poppins"/>
              </a:rPr>
              <a:t>Attention home pool owners! Have you had your drain covers checked lately by a pool professional? Remember to regularly check them before pool season begins to prevent entrapments.</a:t>
            </a:r>
            <a:endParaRPr b="0" i="0" sz="900" u="none" cap="none" strike="noStrike">
              <a:solidFill>
                <a:srgbClr val="222222"/>
              </a:solidFill>
              <a:latin typeface="Poppins"/>
              <a:ea typeface="Poppins"/>
              <a:cs typeface="Poppins"/>
              <a:sym typeface="Poppins"/>
            </a:endParaRPr>
          </a:p>
        </p:txBody>
      </p:sp>
      <p:pic>
        <p:nvPicPr>
          <p:cNvPr id="383" name="Google Shape;383;p17"/>
          <p:cNvPicPr preferRelativeResize="0"/>
          <p:nvPr/>
        </p:nvPicPr>
        <p:blipFill>
          <a:blip r:embed="rId5">
            <a:alphaModFix/>
          </a:blip>
          <a:stretch>
            <a:fillRect/>
          </a:stretch>
        </p:blipFill>
        <p:spPr>
          <a:xfrm>
            <a:off x="2136475" y="1815150"/>
            <a:ext cx="393600" cy="393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19"/>
          <p:cNvSpPr txBox="1"/>
          <p:nvPr/>
        </p:nvSpPr>
        <p:spPr>
          <a:xfrm>
            <a:off x="468100" y="947100"/>
            <a:ext cx="8189100" cy="4059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800"/>
              <a:buFont typeface="Arial"/>
              <a:buNone/>
            </a:pPr>
            <a:r>
              <a:rPr b="1" lang="en" sz="1100">
                <a:solidFill>
                  <a:srgbClr val="3C4043"/>
                </a:solidFill>
                <a:latin typeface="Poppins"/>
                <a:ea typeface="Poppins"/>
                <a:cs typeface="Poppins"/>
                <a:sym typeface="Poppins"/>
              </a:rPr>
              <a:t>X/Threads</a:t>
            </a:r>
            <a:endParaRPr b="1" i="0" sz="1100" u="none" cap="none" strike="noStrike">
              <a:solidFill>
                <a:srgbClr val="3C4043"/>
              </a:solidFill>
              <a:latin typeface="Poppins"/>
              <a:ea typeface="Poppins"/>
              <a:cs typeface="Poppins"/>
              <a:sym typeface="Poppins"/>
            </a:endParaRPr>
          </a:p>
          <a:p>
            <a:pPr indent="-298450" lvl="0" marL="457200" marR="0" rtl="0" algn="l">
              <a:lnSpc>
                <a:spcPct val="115000"/>
              </a:lnSpc>
              <a:spcBef>
                <a:spcPts val="0"/>
              </a:spcBef>
              <a:spcAft>
                <a:spcPts val="0"/>
              </a:spcAft>
              <a:buClr>
                <a:srgbClr val="222222"/>
              </a:buClr>
              <a:buSzPts val="1100"/>
              <a:buFont typeface="Poppins"/>
              <a:buChar char="-"/>
            </a:pPr>
            <a:r>
              <a:rPr lang="en" sz="1100">
                <a:solidFill>
                  <a:srgbClr val="222222"/>
                </a:solidFill>
                <a:latin typeface="Poppins"/>
                <a:ea typeface="Poppins"/>
                <a:cs typeface="Poppins"/>
                <a:sym typeface="Poppins"/>
              </a:rPr>
              <a:t>¿Tienes una piscina? A</a:t>
            </a:r>
            <a:r>
              <a:rPr lang="en" sz="1100">
                <a:solidFill>
                  <a:srgbClr val="222222"/>
                </a:solidFill>
                <a:latin typeface="Poppins"/>
                <a:ea typeface="Poppins"/>
                <a:cs typeface="Poppins"/>
                <a:sym typeface="Poppins"/>
              </a:rPr>
              <a:t>segúrate</a:t>
            </a:r>
            <a:r>
              <a:rPr lang="en" sz="1100">
                <a:solidFill>
                  <a:srgbClr val="222222"/>
                </a:solidFill>
                <a:latin typeface="Poppins"/>
                <a:ea typeface="Poppins"/>
                <a:cs typeface="Poppins"/>
                <a:sym typeface="Poppins"/>
              </a:rPr>
              <a:t> de que los desagües de tu piscina cumplan con la Ley Virginia Graeme Baker para prevenir accidentes por atrapamiento. Inspecciónalos y hazles mantenimiento regularmente para disfrutar de la piscina sin preocupaciones. 🏊‍♂️💦</a:t>
            </a:r>
            <a:endParaRPr sz="1100">
              <a:solidFill>
                <a:srgbClr val="222222"/>
              </a:solidFill>
              <a:latin typeface="Poppins"/>
              <a:ea typeface="Poppins"/>
              <a:cs typeface="Poppins"/>
              <a:sym typeface="Poppins"/>
            </a:endParaRPr>
          </a:p>
          <a:p>
            <a:pPr indent="-298450" lvl="0" marL="457200" marR="0" rtl="0" algn="l">
              <a:lnSpc>
                <a:spcPct val="115000"/>
              </a:lnSpc>
              <a:spcBef>
                <a:spcPts val="0"/>
              </a:spcBef>
              <a:spcAft>
                <a:spcPts val="0"/>
              </a:spcAft>
              <a:buClr>
                <a:srgbClr val="222222"/>
              </a:buClr>
              <a:buSzPts val="1100"/>
              <a:buFont typeface="Poppins"/>
              <a:buChar char="-"/>
            </a:pPr>
            <a:r>
              <a:rPr lang="en" sz="1100">
                <a:solidFill>
                  <a:srgbClr val="222222"/>
                </a:solidFill>
                <a:latin typeface="Poppins"/>
                <a:ea typeface="Poppins"/>
                <a:cs typeface="Poppins"/>
                <a:sym typeface="Poppins"/>
              </a:rPr>
              <a:t>¡La seguridad acuática es responsabilidad de todos! Trabajemos juntos para prevenir los ahogamientos: los vigilantes del agua, las clases de natación, las cercas y barreras y el RCP salvan vidas. Juntos, podemos prevenir tragedias.</a:t>
            </a:r>
            <a:endParaRPr sz="1100">
              <a:solidFill>
                <a:srgbClr val="222222"/>
              </a:solidFill>
              <a:latin typeface="Poppins"/>
              <a:ea typeface="Poppins"/>
              <a:cs typeface="Poppins"/>
              <a:sym typeface="Poppins"/>
            </a:endParaRPr>
          </a:p>
          <a:p>
            <a:pPr indent="-298450" lvl="0" marL="457200" marR="0" rtl="0" algn="l">
              <a:lnSpc>
                <a:spcPct val="115000"/>
              </a:lnSpc>
              <a:spcBef>
                <a:spcPts val="0"/>
              </a:spcBef>
              <a:spcAft>
                <a:spcPts val="0"/>
              </a:spcAft>
              <a:buClr>
                <a:srgbClr val="222222"/>
              </a:buClr>
              <a:buSzPts val="1100"/>
              <a:buFont typeface="Poppins"/>
              <a:buChar char="-"/>
            </a:pPr>
            <a:r>
              <a:rPr lang="en" sz="1100">
                <a:solidFill>
                  <a:schemeClr val="dk1"/>
                </a:solidFill>
                <a:latin typeface="Poppins"/>
                <a:ea typeface="Poppins"/>
                <a:cs typeface="Poppins"/>
                <a:sym typeface="Poppins"/>
              </a:rPr>
              <a:t>¿Quieres hablar con tus hijos sobre la seguridad </a:t>
            </a:r>
            <a:r>
              <a:rPr lang="en" sz="1100">
                <a:solidFill>
                  <a:schemeClr val="dk1"/>
                </a:solidFill>
                <a:latin typeface="Poppins"/>
                <a:ea typeface="Poppins"/>
                <a:cs typeface="Poppins"/>
                <a:sym typeface="Poppins"/>
              </a:rPr>
              <a:t>acuática</a:t>
            </a:r>
            <a:r>
              <a:rPr lang="en" sz="1100">
                <a:solidFill>
                  <a:schemeClr val="dk1"/>
                </a:solidFill>
                <a:latin typeface="Poppins"/>
                <a:ea typeface="Poppins"/>
                <a:cs typeface="Poppins"/>
                <a:sym typeface="Poppins"/>
              </a:rPr>
              <a:t> pero no sabes por dónde empezar? Escucha la canción de Piscina Segura de Laurie Berkner para aprender sobre la seguridad en el agua de una manera divertida: </a:t>
            </a:r>
            <a:r>
              <a:rPr lang="en" sz="1100" u="sng">
                <a:solidFill>
                  <a:schemeClr val="hlink"/>
                </a:solidFill>
                <a:latin typeface="Poppins"/>
                <a:ea typeface="Poppins"/>
                <a:cs typeface="Poppins"/>
                <a:sym typeface="Poppins"/>
                <a:hlinkClick r:id="rId3"/>
              </a:rPr>
              <a:t>https://bit.ly/3MS5kUL</a:t>
            </a:r>
            <a:endParaRPr sz="1100">
              <a:solidFill>
                <a:srgbClr val="222222"/>
              </a:solidFill>
              <a:latin typeface="Poppins"/>
              <a:ea typeface="Poppins"/>
              <a:cs typeface="Poppins"/>
              <a:sym typeface="Poppins"/>
            </a:endParaRPr>
          </a:p>
          <a:p>
            <a:pPr indent="-298450" lvl="0" marL="457200" marR="0" rtl="0" algn="l">
              <a:lnSpc>
                <a:spcPct val="115000"/>
              </a:lnSpc>
              <a:spcBef>
                <a:spcPts val="0"/>
              </a:spcBef>
              <a:spcAft>
                <a:spcPts val="0"/>
              </a:spcAft>
              <a:buClr>
                <a:srgbClr val="222222"/>
              </a:buClr>
              <a:buSzPts val="1100"/>
              <a:buFont typeface="Poppins"/>
              <a:buChar char="-"/>
            </a:pPr>
            <a:r>
              <a:rPr lang="en" sz="1100">
                <a:solidFill>
                  <a:srgbClr val="222222"/>
                </a:solidFill>
                <a:latin typeface="Poppins"/>
                <a:ea typeface="Poppins"/>
                <a:cs typeface="Poppins"/>
                <a:sym typeface="Poppins"/>
              </a:rPr>
              <a:t>¡Atención abuelos! Si estás planeando un viaje a la piscina comunitaria con tus nietos este verano, a</a:t>
            </a:r>
            <a:r>
              <a:rPr lang="en" sz="1100">
                <a:solidFill>
                  <a:srgbClr val="222222"/>
                </a:solidFill>
                <a:latin typeface="Poppins"/>
                <a:ea typeface="Poppins"/>
                <a:cs typeface="Poppins"/>
                <a:sym typeface="Poppins"/>
              </a:rPr>
              <a:t>segúrate</a:t>
            </a:r>
            <a:r>
              <a:rPr lang="en" sz="1100">
                <a:solidFill>
                  <a:srgbClr val="222222"/>
                </a:solidFill>
                <a:latin typeface="Poppins"/>
                <a:ea typeface="Poppins"/>
                <a:cs typeface="Poppins"/>
                <a:sym typeface="Poppins"/>
              </a:rPr>
              <a:t> de repasar estos consejos de seguridad en el agua: </a:t>
            </a:r>
            <a:r>
              <a:rPr lang="en" sz="1100" u="sng">
                <a:solidFill>
                  <a:schemeClr val="hlink"/>
                </a:solidFill>
                <a:latin typeface="Poppins"/>
                <a:ea typeface="Poppins"/>
                <a:cs typeface="Poppins"/>
                <a:sym typeface="Poppins"/>
                <a:hlinkClick r:id="rId4"/>
              </a:rPr>
              <a:t>https://bit.ly/3q9wPAk</a:t>
            </a:r>
            <a:endParaRPr sz="1100">
              <a:solidFill>
                <a:srgbClr val="222222"/>
              </a:solidFill>
              <a:highlight>
                <a:srgbClr val="FFFF00"/>
              </a:highlight>
              <a:latin typeface="Poppins"/>
              <a:ea typeface="Poppins"/>
              <a:cs typeface="Poppins"/>
              <a:sym typeface="Poppins"/>
            </a:endParaRPr>
          </a:p>
          <a:p>
            <a:pPr indent="0" lvl="0" marL="0" marR="0" rtl="0" algn="l">
              <a:lnSpc>
                <a:spcPct val="115000"/>
              </a:lnSpc>
              <a:spcBef>
                <a:spcPts val="0"/>
              </a:spcBef>
              <a:spcAft>
                <a:spcPts val="0"/>
              </a:spcAft>
              <a:buClr>
                <a:srgbClr val="000000"/>
              </a:buClr>
              <a:buSzPts val="800"/>
              <a:buFont typeface="Arial"/>
              <a:buNone/>
            </a:pPr>
            <a:r>
              <a:rPr b="1" i="0" lang="en" sz="1100" u="none" cap="none" strike="noStrike">
                <a:solidFill>
                  <a:srgbClr val="3C4043"/>
                </a:solidFill>
                <a:latin typeface="Poppins"/>
                <a:ea typeface="Poppins"/>
                <a:cs typeface="Poppins"/>
                <a:sym typeface="Poppins"/>
              </a:rPr>
              <a:t>Facebook</a:t>
            </a:r>
            <a:r>
              <a:rPr b="1" lang="en" sz="1100">
                <a:solidFill>
                  <a:srgbClr val="3C4043"/>
                </a:solidFill>
                <a:latin typeface="Poppins"/>
                <a:ea typeface="Poppins"/>
                <a:cs typeface="Poppins"/>
                <a:sym typeface="Poppins"/>
              </a:rPr>
              <a:t>/Instagram</a:t>
            </a:r>
            <a:endParaRPr b="1" i="0" sz="1100" u="none" cap="none" strike="noStrike">
              <a:solidFill>
                <a:srgbClr val="3C4043"/>
              </a:solidFill>
              <a:latin typeface="Poppins"/>
              <a:ea typeface="Poppins"/>
              <a:cs typeface="Poppins"/>
              <a:sym typeface="Poppins"/>
            </a:endParaRPr>
          </a:p>
          <a:p>
            <a:pPr indent="-298450" lvl="0" marL="457200" marR="0" rtl="0" algn="l">
              <a:lnSpc>
                <a:spcPct val="115000"/>
              </a:lnSpc>
              <a:spcBef>
                <a:spcPts val="0"/>
              </a:spcBef>
              <a:spcAft>
                <a:spcPts val="0"/>
              </a:spcAft>
              <a:buClr>
                <a:srgbClr val="3C4043"/>
              </a:buClr>
              <a:buSzPts val="1100"/>
              <a:buFont typeface="Poppins"/>
              <a:buChar char="-"/>
            </a:pPr>
            <a:r>
              <a:rPr lang="en" sz="1100">
                <a:solidFill>
                  <a:srgbClr val="222222"/>
                </a:solidFill>
                <a:latin typeface="Poppins"/>
                <a:ea typeface="Poppins"/>
                <a:cs typeface="Poppins"/>
                <a:sym typeface="Poppins"/>
              </a:rPr>
              <a:t>¿Estás buscando clases de natación para tus hijos? Puedes inscribirlos en clases de natación gratuitas o de costo reducido en tu YMCA local, sede de USA Swimming o departamento de Parques y Recreación. Y recuerda, ¡nunca es demasiado tarde para aprender!</a:t>
            </a:r>
            <a:endParaRPr sz="1100">
              <a:solidFill>
                <a:srgbClr val="222222"/>
              </a:solidFill>
              <a:latin typeface="Poppins"/>
              <a:ea typeface="Poppins"/>
              <a:cs typeface="Poppins"/>
              <a:sym typeface="Poppins"/>
            </a:endParaRPr>
          </a:p>
          <a:p>
            <a:pPr indent="-298450" lvl="0" marL="457200" marR="0" rtl="0" algn="l">
              <a:lnSpc>
                <a:spcPct val="115000"/>
              </a:lnSpc>
              <a:spcBef>
                <a:spcPts val="0"/>
              </a:spcBef>
              <a:spcAft>
                <a:spcPts val="0"/>
              </a:spcAft>
              <a:buClr>
                <a:srgbClr val="222222"/>
              </a:buClr>
              <a:buSzPts val="1100"/>
              <a:buFont typeface="Poppins"/>
              <a:buChar char="-"/>
            </a:pPr>
            <a:r>
              <a:rPr lang="en" sz="1100">
                <a:solidFill>
                  <a:srgbClr val="222222"/>
                </a:solidFill>
                <a:latin typeface="Poppins"/>
                <a:ea typeface="Poppins"/>
                <a:cs typeface="Poppins"/>
                <a:sym typeface="Poppins"/>
              </a:rPr>
              <a:t>Realizar RCP a una víctima de ahogamiento inmediatamente después del incidente puede duplicar, o incluso triplicar, sus posibilidades de sobrevivir. Aprende cómo realizar RCP en niños y adultos para salvar una vida.</a:t>
            </a:r>
            <a:endParaRPr sz="1100">
              <a:solidFill>
                <a:srgbClr val="222222"/>
              </a:solidFill>
              <a:latin typeface="Poppins"/>
              <a:ea typeface="Poppins"/>
              <a:cs typeface="Poppins"/>
              <a:sym typeface="Poppins"/>
            </a:endParaRPr>
          </a:p>
          <a:p>
            <a:pPr indent="-298450" lvl="0" marL="457200" marR="0" rtl="0" algn="l">
              <a:lnSpc>
                <a:spcPct val="115000"/>
              </a:lnSpc>
              <a:spcBef>
                <a:spcPts val="0"/>
              </a:spcBef>
              <a:spcAft>
                <a:spcPts val="0"/>
              </a:spcAft>
              <a:buClr>
                <a:srgbClr val="3C4043"/>
              </a:buClr>
              <a:buSzPts val="1100"/>
              <a:buFont typeface="Poppins"/>
              <a:buChar char="-"/>
            </a:pPr>
            <a:r>
              <a:rPr lang="en" sz="1100">
                <a:solidFill>
                  <a:srgbClr val="222222"/>
                </a:solidFill>
                <a:latin typeface="Poppins"/>
                <a:ea typeface="Poppins"/>
                <a:cs typeface="Poppins"/>
                <a:sym typeface="Poppins"/>
              </a:rPr>
              <a:t>A medida que los niños regresen a clases, recuerda que las matemáticas y la lectura no son las únicas materias que deben aprender. Aprender a nadar es un paso importante para mantener más seguros a los niños en y cerca del agua.</a:t>
            </a:r>
            <a:endParaRPr b="0" i="0" sz="1100" u="none" cap="none" strike="noStrike">
              <a:solidFill>
                <a:srgbClr val="222222"/>
              </a:solidFill>
              <a:latin typeface="Poppins"/>
              <a:ea typeface="Poppins"/>
              <a:cs typeface="Poppins"/>
              <a:sym typeface="Poppins"/>
            </a:endParaRPr>
          </a:p>
        </p:txBody>
      </p:sp>
      <p:sp>
        <p:nvSpPr>
          <p:cNvPr id="389" name="Google Shape;389;p19"/>
          <p:cNvSpPr/>
          <p:nvPr/>
        </p:nvSpPr>
        <p:spPr>
          <a:xfrm rot="10800000">
            <a:off x="-18850" y="158"/>
            <a:ext cx="9162900" cy="906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Arial"/>
              <a:ea typeface="Arial"/>
              <a:cs typeface="Arial"/>
              <a:sym typeface="Arial"/>
            </a:endParaRPr>
          </a:p>
        </p:txBody>
      </p:sp>
      <p:sp>
        <p:nvSpPr>
          <p:cNvPr id="390" name="Google Shape;390;p19"/>
          <p:cNvSpPr txBox="1"/>
          <p:nvPr/>
        </p:nvSpPr>
        <p:spPr>
          <a:xfrm>
            <a:off x="290775" y="194495"/>
            <a:ext cx="6736800" cy="7110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FFFFFF"/>
                </a:solidFill>
                <a:latin typeface="Poppins"/>
                <a:ea typeface="Poppins"/>
                <a:cs typeface="Poppins"/>
                <a:sym typeface="Poppins"/>
                <a:extLst>
                  <a:ext uri="http://customooxmlschemas.google.com/">
                    <go:slidesCustomData xmlns:go="http://customooxmlschemas.google.com/" textRoundtripDataId="15"/>
                  </a:ext>
                </a:extLst>
              </a:rPr>
              <a:t>Sample Social Media Posts: Spanish</a:t>
            </a:r>
            <a:endParaRPr b="1" i="0" sz="2700" u="none" cap="none" strike="noStrike">
              <a:solidFill>
                <a:srgbClr val="FFFFFF"/>
              </a:solidFill>
              <a:latin typeface="Poppins"/>
              <a:ea typeface="Poppins"/>
              <a:cs typeface="Poppins"/>
              <a:sym typeface="Poppins"/>
            </a:endParaRPr>
          </a:p>
        </p:txBody>
      </p:sp>
      <p:sp>
        <p:nvSpPr>
          <p:cNvPr id="391" name="Google Shape;391;p19"/>
          <p:cNvSpPr txBox="1"/>
          <p:nvPr>
            <p:ph idx="12" type="sldNum"/>
          </p:nvPr>
        </p:nvSpPr>
        <p:spPr>
          <a:xfrm>
            <a:off x="8357838" y="4663217"/>
            <a:ext cx="548700" cy="393600"/>
          </a:xfrm>
          <a:prstGeom prst="rect">
            <a:avLst/>
          </a:prstGeom>
          <a:noFill/>
          <a:ln>
            <a:noFill/>
          </a:ln>
        </p:spPr>
        <p:txBody>
          <a:bodyPr anchorCtr="0" anchor="ctr" bIns="75575" lIns="75575" spcFirstLastPara="1" rIns="75575" wrap="square" tIns="7557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1"/>
                </a:solidFill>
                <a:latin typeface="Poppins"/>
                <a:ea typeface="Poppins"/>
                <a:cs typeface="Poppins"/>
                <a:sym typeface="Poppins"/>
              </a:rPr>
              <a:t>‹#›</a:t>
            </a:fld>
            <a:endParaRPr b="1" sz="800">
              <a:solidFill>
                <a:schemeClr val="accent1"/>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20"/>
          <p:cNvSpPr/>
          <p:nvPr/>
        </p:nvSpPr>
        <p:spPr>
          <a:xfrm rot="10800000">
            <a:off x="-100" y="25"/>
            <a:ext cx="9150900" cy="4612800"/>
          </a:xfrm>
          <a:prstGeom prst="round1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20"/>
          <p:cNvSpPr txBox="1"/>
          <p:nvPr>
            <p:ph type="title"/>
          </p:nvPr>
        </p:nvSpPr>
        <p:spPr>
          <a:xfrm>
            <a:off x="569835" y="681400"/>
            <a:ext cx="2090700" cy="572700"/>
          </a:xfrm>
          <a:prstGeom prst="rect">
            <a:avLst/>
          </a:prstGeom>
          <a:noFill/>
          <a:ln>
            <a:noFill/>
          </a:ln>
        </p:spPr>
        <p:txBody>
          <a:bodyPr anchorCtr="0" anchor="t" bIns="45500" lIns="92650" spcFirstLastPara="1" rIns="92650" wrap="square" tIns="45500">
            <a:normAutofit/>
          </a:bodyPr>
          <a:lstStyle/>
          <a:p>
            <a:pPr indent="0" lvl="0" marL="0" rtl="0" algn="l">
              <a:lnSpc>
                <a:spcPct val="85000"/>
              </a:lnSpc>
              <a:spcBef>
                <a:spcPts val="0"/>
              </a:spcBef>
              <a:spcAft>
                <a:spcPts val="0"/>
              </a:spcAft>
              <a:buSzPts val="1400"/>
              <a:buNone/>
            </a:pPr>
            <a:r>
              <a:rPr lang="en" sz="1700">
                <a:solidFill>
                  <a:schemeClr val="lt1"/>
                </a:solidFill>
                <a:latin typeface="Poppins"/>
                <a:ea typeface="Poppins"/>
                <a:cs typeface="Poppins"/>
                <a:sym typeface="Poppins"/>
              </a:rPr>
              <a:t>SECTION 06</a:t>
            </a:r>
            <a:endParaRPr sz="1700">
              <a:solidFill>
                <a:schemeClr val="lt1"/>
              </a:solidFill>
              <a:latin typeface="Poppins"/>
              <a:ea typeface="Poppins"/>
              <a:cs typeface="Poppins"/>
              <a:sym typeface="Poppins"/>
            </a:endParaRPr>
          </a:p>
        </p:txBody>
      </p:sp>
      <p:sp>
        <p:nvSpPr>
          <p:cNvPr id="398" name="Google Shape;398;p20"/>
          <p:cNvSpPr txBox="1"/>
          <p:nvPr>
            <p:ph type="title"/>
          </p:nvPr>
        </p:nvSpPr>
        <p:spPr>
          <a:xfrm>
            <a:off x="551300" y="1120000"/>
            <a:ext cx="6422400" cy="1400100"/>
          </a:xfrm>
          <a:prstGeom prst="rect">
            <a:avLst/>
          </a:prstGeom>
          <a:noFill/>
          <a:ln>
            <a:noFill/>
          </a:ln>
        </p:spPr>
        <p:txBody>
          <a:bodyPr anchorCtr="0" anchor="t" bIns="45500" lIns="92650" spcFirstLastPara="1" rIns="92650" wrap="square" tIns="45500">
            <a:noAutofit/>
          </a:bodyPr>
          <a:lstStyle/>
          <a:p>
            <a:pPr indent="0" lvl="0" marL="0" rtl="0" algn="l">
              <a:lnSpc>
                <a:spcPct val="100000"/>
              </a:lnSpc>
              <a:spcBef>
                <a:spcPts val="0"/>
              </a:spcBef>
              <a:spcAft>
                <a:spcPts val="0"/>
              </a:spcAft>
              <a:buSzPts val="990"/>
              <a:buNone/>
            </a:pPr>
            <a:r>
              <a:rPr lang="en" sz="4800">
                <a:solidFill>
                  <a:schemeClr val="lt1"/>
                </a:solidFill>
                <a:latin typeface="Poppins"/>
                <a:ea typeface="Poppins"/>
                <a:cs typeface="Poppins"/>
                <a:sym typeface="Poppins"/>
              </a:rPr>
              <a:t>Visual Logo </a:t>
            </a:r>
            <a:br>
              <a:rPr lang="en" sz="4800">
                <a:solidFill>
                  <a:schemeClr val="lt1"/>
                </a:solidFill>
                <a:latin typeface="Poppins"/>
                <a:ea typeface="Poppins"/>
                <a:cs typeface="Poppins"/>
                <a:sym typeface="Poppins"/>
              </a:rPr>
            </a:br>
            <a:r>
              <a:rPr lang="en" sz="4800">
                <a:solidFill>
                  <a:schemeClr val="lt1"/>
                </a:solidFill>
                <a:latin typeface="Poppins"/>
                <a:ea typeface="Poppins"/>
                <a:cs typeface="Poppins"/>
                <a:sym typeface="Poppins"/>
              </a:rPr>
              <a:t>Library</a:t>
            </a:r>
            <a:endParaRPr sz="4800">
              <a:solidFill>
                <a:schemeClr val="lt1"/>
              </a:solidFill>
              <a:latin typeface="Poppins"/>
              <a:ea typeface="Poppins"/>
              <a:cs typeface="Poppins"/>
              <a:sym typeface="Poppins"/>
            </a:endParaRPr>
          </a:p>
          <a:p>
            <a:pPr indent="0" lvl="0" marL="0" rtl="0" algn="l">
              <a:lnSpc>
                <a:spcPct val="100000"/>
              </a:lnSpc>
              <a:spcBef>
                <a:spcPts val="0"/>
              </a:spcBef>
              <a:spcAft>
                <a:spcPts val="0"/>
              </a:spcAft>
              <a:buSzPts val="990"/>
              <a:buNone/>
            </a:pPr>
            <a:r>
              <a:t/>
            </a:r>
            <a:endParaRPr sz="4800">
              <a:solidFill>
                <a:schemeClr val="lt1"/>
              </a:solidFill>
              <a:latin typeface="Poppins"/>
              <a:ea typeface="Poppins"/>
              <a:cs typeface="Poppins"/>
              <a:sym typeface="Poppins"/>
            </a:endParaRPr>
          </a:p>
        </p:txBody>
      </p:sp>
      <p:sp>
        <p:nvSpPr>
          <p:cNvPr id="399" name="Google Shape;399;p20"/>
          <p:cNvSpPr txBox="1"/>
          <p:nvPr>
            <p:ph idx="12" type="sldNum"/>
          </p:nvPr>
        </p:nvSpPr>
        <p:spPr>
          <a:xfrm>
            <a:off x="8357838" y="4663217"/>
            <a:ext cx="548700" cy="393600"/>
          </a:xfrm>
          <a:prstGeom prst="rect">
            <a:avLst/>
          </a:prstGeom>
          <a:noFill/>
          <a:ln>
            <a:noFill/>
          </a:ln>
        </p:spPr>
        <p:txBody>
          <a:bodyPr anchorCtr="0" anchor="ctr" bIns="75575" lIns="75575" spcFirstLastPara="1" rIns="75575" wrap="square" tIns="7557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1"/>
                </a:solidFill>
                <a:latin typeface="Poppins"/>
                <a:ea typeface="Poppins"/>
                <a:cs typeface="Poppins"/>
                <a:sym typeface="Poppins"/>
              </a:rPr>
              <a:t>‹#›</a:t>
            </a:fld>
            <a:endParaRPr b="1" sz="800">
              <a:solidFill>
                <a:schemeClr val="accent1"/>
              </a:solidFill>
              <a:latin typeface="Poppins"/>
              <a:ea typeface="Poppins"/>
              <a:cs typeface="Poppins"/>
              <a:sym typeface="Poppins"/>
            </a:endParaRPr>
          </a:p>
        </p:txBody>
      </p:sp>
      <p:pic>
        <p:nvPicPr>
          <p:cNvPr id="400" name="Google Shape;400;p20"/>
          <p:cNvPicPr preferRelativeResize="0"/>
          <p:nvPr/>
        </p:nvPicPr>
        <p:blipFill rotWithShape="1">
          <a:blip r:embed="rId3">
            <a:alphaModFix/>
          </a:blip>
          <a:srcRect b="0" l="0" r="0" t="0"/>
          <a:stretch/>
        </p:blipFill>
        <p:spPr>
          <a:xfrm rot="-776851">
            <a:off x="6113960" y="487600"/>
            <a:ext cx="4474075" cy="4469949"/>
          </a:xfrm>
          <a:prstGeom prst="rect">
            <a:avLst/>
          </a:prstGeom>
          <a:noFill/>
          <a:ln>
            <a:noFill/>
          </a:ln>
        </p:spPr>
      </p:pic>
      <p:sp>
        <p:nvSpPr>
          <p:cNvPr id="401" name="Google Shape;401;p20"/>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Poppins"/>
                <a:ea typeface="Poppins"/>
                <a:cs typeface="Poppins"/>
                <a:sym typeface="Poppins"/>
              </a:rPr>
              <a:t>  |</a:t>
            </a:r>
            <a:endParaRPr b="0" i="0" sz="800" u="none" cap="none" strike="noStrike">
              <a:solidFill>
                <a:schemeClr val="accent1"/>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1"/>
          <p:cNvSpPr/>
          <p:nvPr/>
        </p:nvSpPr>
        <p:spPr>
          <a:xfrm flipH="1" rot="10800000">
            <a:off x="-35700" y="-33150"/>
            <a:ext cx="4363500" cy="51933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21"/>
          <p:cNvSpPr txBox="1"/>
          <p:nvPr/>
        </p:nvSpPr>
        <p:spPr>
          <a:xfrm>
            <a:off x="596875" y="1198175"/>
            <a:ext cx="3006900" cy="9786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chemeClr val="lt1"/>
                </a:solidFill>
                <a:latin typeface="Poppins"/>
                <a:ea typeface="Poppins"/>
                <a:cs typeface="Poppins"/>
                <a:sym typeface="Poppins"/>
              </a:rPr>
              <a:t>Visual/Logo Library</a:t>
            </a:r>
            <a:endParaRPr b="1" i="0" sz="3600" u="none" cap="none" strike="noStrike">
              <a:solidFill>
                <a:schemeClr val="lt1"/>
              </a:solidFill>
              <a:latin typeface="Poppins"/>
              <a:ea typeface="Poppins"/>
              <a:cs typeface="Poppins"/>
              <a:sym typeface="Poppins"/>
            </a:endParaRPr>
          </a:p>
        </p:txBody>
      </p:sp>
      <p:sp>
        <p:nvSpPr>
          <p:cNvPr id="408" name="Google Shape;408;p21"/>
          <p:cNvSpPr txBox="1"/>
          <p:nvPr/>
        </p:nvSpPr>
        <p:spPr>
          <a:xfrm>
            <a:off x="603775" y="2463738"/>
            <a:ext cx="3000000" cy="642900"/>
          </a:xfrm>
          <a:prstGeom prst="rect">
            <a:avLst/>
          </a:prstGeom>
          <a:noFill/>
          <a:ln>
            <a:noFill/>
          </a:ln>
        </p:spPr>
        <p:txBody>
          <a:bodyPr anchorCtr="0" anchor="t" bIns="63700" lIns="63700" spcFirstLastPara="1" rIns="63700" wrap="square" tIns="63700">
            <a:noAutofit/>
          </a:bodyPr>
          <a:lstStyle/>
          <a:p>
            <a:pPr indent="0" lvl="0" marL="0" marR="0" rtl="0" algn="l">
              <a:lnSpc>
                <a:spcPct val="150000"/>
              </a:lnSpc>
              <a:spcBef>
                <a:spcPts val="0"/>
              </a:spcBef>
              <a:spcAft>
                <a:spcPts val="0"/>
              </a:spcAft>
              <a:buClr>
                <a:schemeClr val="dk1"/>
              </a:buClr>
              <a:buSzPts val="800"/>
              <a:buFont typeface="Arial"/>
              <a:buNone/>
            </a:pPr>
            <a:r>
              <a:rPr lang="en">
                <a:solidFill>
                  <a:schemeClr val="lt1"/>
                </a:solidFill>
                <a:latin typeface="Poppins"/>
                <a:ea typeface="Poppins"/>
                <a:cs typeface="Poppins"/>
                <a:sym typeface="Poppins"/>
              </a:rPr>
              <a:t>Please note we have updated logos. </a:t>
            </a:r>
            <a:r>
              <a:rPr b="0" i="0" lang="en" sz="1400" u="none" cap="none" strike="noStrike">
                <a:solidFill>
                  <a:schemeClr val="lt1"/>
                </a:solidFill>
                <a:latin typeface="Poppins"/>
                <a:ea typeface="Poppins"/>
                <a:cs typeface="Poppins"/>
                <a:sym typeface="Poppins"/>
              </a:rPr>
              <a:t>You can include any of these English/Spanish logos or images in social media posts, newsletters, or on your website (Please be sure to attribute them to </a:t>
            </a:r>
            <a:r>
              <a:rPr b="0" i="1" lang="en" sz="1400" u="none" cap="none" strike="noStrike">
                <a:solidFill>
                  <a:schemeClr val="lt1"/>
                </a:solidFill>
                <a:latin typeface="Poppins"/>
                <a:ea typeface="Poppins"/>
                <a:cs typeface="Poppins"/>
                <a:sym typeface="Poppins"/>
              </a:rPr>
              <a:t>Pool Safely</a:t>
            </a:r>
            <a:r>
              <a:rPr b="0" i="0" lang="en" sz="1400" u="none" cap="none" strike="noStrike">
                <a:solidFill>
                  <a:schemeClr val="lt1"/>
                </a:solidFill>
                <a:latin typeface="Poppins"/>
                <a:ea typeface="Poppins"/>
                <a:cs typeface="Poppins"/>
                <a:sym typeface="Poppins"/>
              </a:rPr>
              <a:t>). </a:t>
            </a:r>
            <a:endParaRPr b="0" i="0" sz="1400" u="none" cap="none" strike="noStrike">
              <a:solidFill>
                <a:schemeClr val="lt1"/>
              </a:solidFill>
              <a:latin typeface="Poppins"/>
              <a:ea typeface="Poppins"/>
              <a:cs typeface="Poppins"/>
              <a:sym typeface="Poppins"/>
            </a:endParaRPr>
          </a:p>
        </p:txBody>
      </p:sp>
      <p:sp>
        <p:nvSpPr>
          <p:cNvPr id="409" name="Google Shape;409;p21"/>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Poppins"/>
                <a:ea typeface="Poppins"/>
                <a:cs typeface="Poppins"/>
                <a:sym typeface="Poppins"/>
              </a:rPr>
              <a:t>VISUAL LOGO LIBRARY   |</a:t>
            </a:r>
            <a:endParaRPr b="0" i="0" sz="800" u="none" cap="none" strike="noStrike">
              <a:solidFill>
                <a:schemeClr val="accent1"/>
              </a:solidFill>
              <a:latin typeface="Poppins"/>
              <a:ea typeface="Poppins"/>
              <a:cs typeface="Poppins"/>
              <a:sym typeface="Poppins"/>
            </a:endParaRPr>
          </a:p>
        </p:txBody>
      </p:sp>
      <p:sp>
        <p:nvSpPr>
          <p:cNvPr id="410" name="Google Shape;410;p21"/>
          <p:cNvSpPr txBox="1"/>
          <p:nvPr>
            <p:ph idx="12" type="sldNum"/>
          </p:nvPr>
        </p:nvSpPr>
        <p:spPr>
          <a:xfrm>
            <a:off x="835783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1"/>
                </a:solidFill>
                <a:latin typeface="Poppins"/>
                <a:ea typeface="Poppins"/>
                <a:cs typeface="Poppins"/>
                <a:sym typeface="Poppins"/>
              </a:rPr>
              <a:t>‹#›</a:t>
            </a:fld>
            <a:endParaRPr b="1" sz="800">
              <a:solidFill>
                <a:schemeClr val="accent1"/>
              </a:solidFill>
              <a:latin typeface="Poppins"/>
              <a:ea typeface="Poppins"/>
              <a:cs typeface="Poppins"/>
              <a:sym typeface="Poppins"/>
            </a:endParaRPr>
          </a:p>
        </p:txBody>
      </p:sp>
      <p:grpSp>
        <p:nvGrpSpPr>
          <p:cNvPr id="411" name="Google Shape;411;p21"/>
          <p:cNvGrpSpPr/>
          <p:nvPr/>
        </p:nvGrpSpPr>
        <p:grpSpPr>
          <a:xfrm rot="10800000">
            <a:off x="3801374" y="-72400"/>
            <a:ext cx="570876" cy="5233832"/>
            <a:chOff x="-32072" y="1"/>
            <a:chExt cx="583181" cy="5346647"/>
          </a:xfrm>
        </p:grpSpPr>
        <p:pic>
          <p:nvPicPr>
            <p:cNvPr id="412" name="Google Shape;412;p21"/>
            <p:cNvPicPr preferRelativeResize="0"/>
            <p:nvPr/>
          </p:nvPicPr>
          <p:blipFill rotWithShape="1">
            <a:blip r:embed="rId3">
              <a:alphaModFix/>
            </a:blip>
            <a:srcRect b="39419" l="16553" r="21073" t="50131"/>
            <a:stretch/>
          </p:blipFill>
          <p:spPr>
            <a:xfrm rot="-5400000">
              <a:off x="-1403654" y="1394205"/>
              <a:ext cx="3348957" cy="560550"/>
            </a:xfrm>
            <a:prstGeom prst="rect">
              <a:avLst/>
            </a:prstGeom>
            <a:noFill/>
            <a:ln>
              <a:noFill/>
            </a:ln>
          </p:spPr>
        </p:pic>
        <p:pic>
          <p:nvPicPr>
            <p:cNvPr id="413" name="Google Shape;413;p21"/>
            <p:cNvPicPr preferRelativeResize="0"/>
            <p:nvPr/>
          </p:nvPicPr>
          <p:blipFill rotWithShape="1">
            <a:blip r:embed="rId3">
              <a:alphaModFix/>
            </a:blip>
            <a:srcRect b="39419" l="16553" r="21073" t="50131"/>
            <a:stretch/>
          </p:blipFill>
          <p:spPr>
            <a:xfrm rot="-5400000">
              <a:off x="-1482526" y="3313013"/>
              <a:ext cx="3484090" cy="583181"/>
            </a:xfrm>
            <a:prstGeom prst="rect">
              <a:avLst/>
            </a:prstGeom>
            <a:noFill/>
            <a:ln>
              <a:noFill/>
            </a:ln>
          </p:spPr>
        </p:pic>
      </p:grpSp>
      <p:pic>
        <p:nvPicPr>
          <p:cNvPr id="414" name="Google Shape;414;p21"/>
          <p:cNvPicPr preferRelativeResize="0"/>
          <p:nvPr/>
        </p:nvPicPr>
        <p:blipFill>
          <a:blip r:embed="rId4">
            <a:alphaModFix/>
          </a:blip>
          <a:stretch>
            <a:fillRect/>
          </a:stretch>
        </p:blipFill>
        <p:spPr>
          <a:xfrm>
            <a:off x="5553730" y="2370972"/>
            <a:ext cx="2209648" cy="2334050"/>
          </a:xfrm>
          <a:prstGeom prst="rect">
            <a:avLst/>
          </a:prstGeom>
          <a:noFill/>
          <a:ln>
            <a:noFill/>
          </a:ln>
        </p:spPr>
      </p:pic>
      <p:pic>
        <p:nvPicPr>
          <p:cNvPr id="415" name="Google Shape;415;p21"/>
          <p:cNvPicPr preferRelativeResize="0"/>
          <p:nvPr/>
        </p:nvPicPr>
        <p:blipFill>
          <a:blip r:embed="rId5">
            <a:alphaModFix/>
          </a:blip>
          <a:stretch>
            <a:fillRect/>
          </a:stretch>
        </p:blipFill>
        <p:spPr>
          <a:xfrm>
            <a:off x="5019872" y="55247"/>
            <a:ext cx="3277350" cy="2121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22"/>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Poppins"/>
                <a:ea typeface="Poppins"/>
                <a:cs typeface="Poppins"/>
                <a:sym typeface="Poppins"/>
              </a:rPr>
              <a:t>VISUAL/LOGO LIBRARY   |</a:t>
            </a:r>
            <a:endParaRPr b="0" i="0" sz="800" u="none" cap="none" strike="noStrike">
              <a:solidFill>
                <a:schemeClr val="accent1"/>
              </a:solidFill>
              <a:latin typeface="Poppins"/>
              <a:ea typeface="Poppins"/>
              <a:cs typeface="Poppins"/>
              <a:sym typeface="Poppins"/>
            </a:endParaRPr>
          </a:p>
        </p:txBody>
      </p:sp>
      <p:sp>
        <p:nvSpPr>
          <p:cNvPr id="421" name="Google Shape;421;p22"/>
          <p:cNvSpPr txBox="1"/>
          <p:nvPr>
            <p:ph idx="12" type="sldNum"/>
          </p:nvPr>
        </p:nvSpPr>
        <p:spPr>
          <a:xfrm>
            <a:off x="835783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1"/>
                </a:solidFill>
                <a:latin typeface="Poppins"/>
                <a:ea typeface="Poppins"/>
                <a:cs typeface="Poppins"/>
                <a:sym typeface="Poppins"/>
              </a:rPr>
              <a:t>‹#›</a:t>
            </a:fld>
            <a:endParaRPr b="1" sz="800">
              <a:solidFill>
                <a:schemeClr val="accent1"/>
              </a:solidFill>
              <a:latin typeface="Poppins"/>
              <a:ea typeface="Poppins"/>
              <a:cs typeface="Poppins"/>
              <a:sym typeface="Poppins"/>
            </a:endParaRPr>
          </a:p>
        </p:txBody>
      </p:sp>
      <p:cxnSp>
        <p:nvCxnSpPr>
          <p:cNvPr id="422" name="Google Shape;422;p22"/>
          <p:cNvCxnSpPr/>
          <p:nvPr/>
        </p:nvCxnSpPr>
        <p:spPr>
          <a:xfrm>
            <a:off x="277266" y="4641157"/>
            <a:ext cx="8575500" cy="0"/>
          </a:xfrm>
          <a:prstGeom prst="straightConnector1">
            <a:avLst/>
          </a:prstGeom>
          <a:noFill/>
          <a:ln cap="flat" cmpd="sng" w="9525">
            <a:solidFill>
              <a:schemeClr val="accent6"/>
            </a:solidFill>
            <a:prstDash val="solid"/>
            <a:round/>
            <a:headEnd len="sm" w="sm" type="none"/>
            <a:tailEnd len="sm" w="sm" type="none"/>
          </a:ln>
        </p:spPr>
      </p:cxnSp>
      <p:pic>
        <p:nvPicPr>
          <p:cNvPr id="423" name="Google Shape;423;p22"/>
          <p:cNvPicPr preferRelativeResize="0"/>
          <p:nvPr/>
        </p:nvPicPr>
        <p:blipFill rotWithShape="1">
          <a:blip r:embed="rId3">
            <a:alphaModFix/>
          </a:blip>
          <a:srcRect b="2919" l="0" r="0" t="2919"/>
          <a:stretch/>
        </p:blipFill>
        <p:spPr>
          <a:xfrm>
            <a:off x="181741" y="375612"/>
            <a:ext cx="2740659" cy="1719999"/>
          </a:xfrm>
          <a:prstGeom prst="rect">
            <a:avLst/>
          </a:prstGeom>
          <a:noFill/>
          <a:ln>
            <a:noFill/>
          </a:ln>
        </p:spPr>
      </p:pic>
      <p:pic>
        <p:nvPicPr>
          <p:cNvPr id="424" name="Google Shape;424;p22"/>
          <p:cNvPicPr preferRelativeResize="0"/>
          <p:nvPr/>
        </p:nvPicPr>
        <p:blipFill rotWithShape="1">
          <a:blip r:embed="rId4">
            <a:alphaModFix/>
          </a:blip>
          <a:srcRect b="20024" l="0" r="0" t="4441"/>
          <a:stretch/>
        </p:blipFill>
        <p:spPr>
          <a:xfrm>
            <a:off x="3084988" y="375599"/>
            <a:ext cx="3383476" cy="1719999"/>
          </a:xfrm>
          <a:prstGeom prst="rect">
            <a:avLst/>
          </a:prstGeom>
          <a:noFill/>
          <a:ln>
            <a:noFill/>
          </a:ln>
        </p:spPr>
      </p:pic>
      <p:pic>
        <p:nvPicPr>
          <p:cNvPr id="425" name="Google Shape;425;p22"/>
          <p:cNvPicPr preferRelativeResize="0"/>
          <p:nvPr/>
        </p:nvPicPr>
        <p:blipFill rotWithShape="1">
          <a:blip r:embed="rId5">
            <a:alphaModFix/>
          </a:blip>
          <a:srcRect b="1333" l="0" r="0" t="1333"/>
          <a:stretch/>
        </p:blipFill>
        <p:spPr>
          <a:xfrm>
            <a:off x="6631059" y="375590"/>
            <a:ext cx="2275502" cy="1507520"/>
          </a:xfrm>
          <a:prstGeom prst="rect">
            <a:avLst/>
          </a:prstGeom>
          <a:noFill/>
          <a:ln>
            <a:noFill/>
          </a:ln>
        </p:spPr>
      </p:pic>
      <p:pic>
        <p:nvPicPr>
          <p:cNvPr id="426" name="Google Shape;426;p22"/>
          <p:cNvPicPr preferRelativeResize="0"/>
          <p:nvPr/>
        </p:nvPicPr>
        <p:blipFill rotWithShape="1">
          <a:blip r:embed="rId6">
            <a:alphaModFix/>
          </a:blip>
          <a:srcRect b="189" l="0" r="17999" t="189"/>
          <a:stretch/>
        </p:blipFill>
        <p:spPr>
          <a:xfrm>
            <a:off x="3406412" y="2258888"/>
            <a:ext cx="2740649" cy="2218971"/>
          </a:xfrm>
          <a:prstGeom prst="rect">
            <a:avLst/>
          </a:prstGeom>
          <a:noFill/>
          <a:ln>
            <a:noFill/>
          </a:ln>
        </p:spPr>
      </p:pic>
      <p:pic>
        <p:nvPicPr>
          <p:cNvPr id="427" name="Google Shape;427;p22"/>
          <p:cNvPicPr preferRelativeResize="0"/>
          <p:nvPr/>
        </p:nvPicPr>
        <p:blipFill rotWithShape="1">
          <a:blip r:embed="rId7">
            <a:alphaModFix/>
          </a:blip>
          <a:srcRect b="0" l="3128" r="2066" t="0"/>
          <a:stretch/>
        </p:blipFill>
        <p:spPr>
          <a:xfrm>
            <a:off x="6523950" y="1949100"/>
            <a:ext cx="2489700" cy="2626050"/>
          </a:xfrm>
          <a:prstGeom prst="rect">
            <a:avLst/>
          </a:prstGeom>
          <a:noFill/>
          <a:ln>
            <a:noFill/>
          </a:ln>
        </p:spPr>
      </p:pic>
      <p:pic>
        <p:nvPicPr>
          <p:cNvPr id="428" name="Google Shape;428;p22"/>
          <p:cNvPicPr preferRelativeResize="0"/>
          <p:nvPr/>
        </p:nvPicPr>
        <p:blipFill rotWithShape="1">
          <a:blip r:embed="rId8">
            <a:alphaModFix/>
          </a:blip>
          <a:srcRect b="0" l="9" r="9" t="0"/>
          <a:stretch/>
        </p:blipFill>
        <p:spPr>
          <a:xfrm>
            <a:off x="161975" y="2319537"/>
            <a:ext cx="2780201" cy="185346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23"/>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Poppins"/>
                <a:ea typeface="Poppins"/>
                <a:cs typeface="Poppins"/>
                <a:sym typeface="Poppins"/>
              </a:rPr>
              <a:t>VISUAL/LOGO LIBRARY   |</a:t>
            </a:r>
            <a:endParaRPr b="0" i="0" sz="800" u="none" cap="none" strike="noStrike">
              <a:solidFill>
                <a:schemeClr val="accent1"/>
              </a:solidFill>
              <a:latin typeface="Poppins"/>
              <a:ea typeface="Poppins"/>
              <a:cs typeface="Poppins"/>
              <a:sym typeface="Poppins"/>
            </a:endParaRPr>
          </a:p>
        </p:txBody>
      </p:sp>
      <p:sp>
        <p:nvSpPr>
          <p:cNvPr id="434" name="Google Shape;434;p23"/>
          <p:cNvSpPr txBox="1"/>
          <p:nvPr>
            <p:ph idx="12" type="sldNum"/>
          </p:nvPr>
        </p:nvSpPr>
        <p:spPr>
          <a:xfrm>
            <a:off x="835783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1"/>
                </a:solidFill>
                <a:latin typeface="Poppins"/>
                <a:ea typeface="Poppins"/>
                <a:cs typeface="Poppins"/>
                <a:sym typeface="Poppins"/>
              </a:rPr>
              <a:t>‹#›</a:t>
            </a:fld>
            <a:endParaRPr b="1" sz="800">
              <a:solidFill>
                <a:schemeClr val="accent1"/>
              </a:solidFill>
              <a:latin typeface="Poppins"/>
              <a:ea typeface="Poppins"/>
              <a:cs typeface="Poppins"/>
              <a:sym typeface="Poppins"/>
            </a:endParaRPr>
          </a:p>
        </p:txBody>
      </p:sp>
      <p:cxnSp>
        <p:nvCxnSpPr>
          <p:cNvPr id="435" name="Google Shape;435;p23"/>
          <p:cNvCxnSpPr/>
          <p:nvPr/>
        </p:nvCxnSpPr>
        <p:spPr>
          <a:xfrm>
            <a:off x="277266" y="4641157"/>
            <a:ext cx="8575500" cy="0"/>
          </a:xfrm>
          <a:prstGeom prst="straightConnector1">
            <a:avLst/>
          </a:prstGeom>
          <a:noFill/>
          <a:ln cap="flat" cmpd="sng" w="9525">
            <a:solidFill>
              <a:schemeClr val="accent6"/>
            </a:solidFill>
            <a:prstDash val="solid"/>
            <a:round/>
            <a:headEnd len="sm" w="sm" type="none"/>
            <a:tailEnd len="sm" w="sm" type="none"/>
          </a:ln>
        </p:spPr>
      </p:cxnSp>
      <p:sp>
        <p:nvSpPr>
          <p:cNvPr id="436" name="Google Shape;436;p23"/>
          <p:cNvSpPr txBox="1"/>
          <p:nvPr/>
        </p:nvSpPr>
        <p:spPr>
          <a:xfrm>
            <a:off x="220166"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Poppins"/>
                <a:ea typeface="Poppins"/>
                <a:cs typeface="Poppins"/>
                <a:sym typeface="Poppins"/>
              </a:rPr>
              <a:t>COLLABORATOR TOOLKIT 2023</a:t>
            </a:r>
            <a:endParaRPr b="0" i="0" sz="800" u="none" cap="none" strike="noStrike">
              <a:solidFill>
                <a:schemeClr val="accent1"/>
              </a:solidFill>
              <a:latin typeface="Poppins"/>
              <a:ea typeface="Poppins"/>
              <a:cs typeface="Poppins"/>
              <a:sym typeface="Poppins"/>
            </a:endParaRPr>
          </a:p>
        </p:txBody>
      </p:sp>
      <p:pic>
        <p:nvPicPr>
          <p:cNvPr id="437" name="Google Shape;437;p23"/>
          <p:cNvPicPr preferRelativeResize="0"/>
          <p:nvPr/>
        </p:nvPicPr>
        <p:blipFill rotWithShape="1">
          <a:blip r:embed="rId3">
            <a:alphaModFix/>
          </a:blip>
          <a:srcRect b="0" l="4104" r="0" t="0"/>
          <a:stretch/>
        </p:blipFill>
        <p:spPr>
          <a:xfrm>
            <a:off x="99075" y="152375"/>
            <a:ext cx="2706299" cy="2822018"/>
          </a:xfrm>
          <a:prstGeom prst="rect">
            <a:avLst/>
          </a:prstGeom>
          <a:noFill/>
          <a:ln>
            <a:noFill/>
          </a:ln>
        </p:spPr>
      </p:pic>
      <p:pic>
        <p:nvPicPr>
          <p:cNvPr id="438" name="Google Shape;438;p23"/>
          <p:cNvPicPr preferRelativeResize="0"/>
          <p:nvPr/>
        </p:nvPicPr>
        <p:blipFill rotWithShape="1">
          <a:blip r:embed="rId4">
            <a:alphaModFix/>
          </a:blip>
          <a:srcRect b="7947" l="0" r="0" t="7955"/>
          <a:stretch/>
        </p:blipFill>
        <p:spPr>
          <a:xfrm>
            <a:off x="315652" y="3218834"/>
            <a:ext cx="2489702" cy="1395491"/>
          </a:xfrm>
          <a:prstGeom prst="rect">
            <a:avLst/>
          </a:prstGeom>
          <a:noFill/>
          <a:ln>
            <a:noFill/>
          </a:ln>
        </p:spPr>
      </p:pic>
      <p:pic>
        <p:nvPicPr>
          <p:cNvPr id="439" name="Google Shape;439;p23"/>
          <p:cNvPicPr preferRelativeResize="0"/>
          <p:nvPr/>
        </p:nvPicPr>
        <p:blipFill rotWithShape="1">
          <a:blip r:embed="rId5">
            <a:alphaModFix/>
          </a:blip>
          <a:srcRect b="0" l="0" r="0" t="9"/>
          <a:stretch/>
        </p:blipFill>
        <p:spPr>
          <a:xfrm>
            <a:off x="5259593" y="152400"/>
            <a:ext cx="3479557" cy="2318801"/>
          </a:xfrm>
          <a:prstGeom prst="rect">
            <a:avLst/>
          </a:prstGeom>
          <a:noFill/>
          <a:ln>
            <a:noFill/>
          </a:ln>
        </p:spPr>
      </p:pic>
      <p:pic>
        <p:nvPicPr>
          <p:cNvPr id="440" name="Google Shape;440;p23"/>
          <p:cNvPicPr preferRelativeResize="0"/>
          <p:nvPr/>
        </p:nvPicPr>
        <p:blipFill rotWithShape="1">
          <a:blip r:embed="rId6">
            <a:alphaModFix/>
          </a:blip>
          <a:srcRect b="0" l="0" r="0" t="0"/>
          <a:stretch/>
        </p:blipFill>
        <p:spPr>
          <a:xfrm>
            <a:off x="6810123" y="2690061"/>
            <a:ext cx="1929020" cy="1929020"/>
          </a:xfrm>
          <a:prstGeom prst="rect">
            <a:avLst/>
          </a:prstGeom>
          <a:noFill/>
          <a:ln>
            <a:noFill/>
          </a:ln>
        </p:spPr>
      </p:pic>
      <p:pic>
        <p:nvPicPr>
          <p:cNvPr id="441" name="Google Shape;441;p23"/>
          <p:cNvPicPr preferRelativeResize="0"/>
          <p:nvPr/>
        </p:nvPicPr>
        <p:blipFill rotWithShape="1">
          <a:blip r:embed="rId7">
            <a:alphaModFix/>
          </a:blip>
          <a:srcRect b="0" l="0" r="0" t="0"/>
          <a:stretch/>
        </p:blipFill>
        <p:spPr>
          <a:xfrm>
            <a:off x="2972485" y="152373"/>
            <a:ext cx="1929020" cy="1929020"/>
          </a:xfrm>
          <a:prstGeom prst="rect">
            <a:avLst/>
          </a:prstGeom>
          <a:noFill/>
          <a:ln>
            <a:noFill/>
          </a:ln>
        </p:spPr>
      </p:pic>
      <p:pic>
        <p:nvPicPr>
          <p:cNvPr id="442" name="Google Shape;442;p23"/>
          <p:cNvPicPr preferRelativeResize="0"/>
          <p:nvPr/>
        </p:nvPicPr>
        <p:blipFill rotWithShape="1">
          <a:blip r:embed="rId8">
            <a:alphaModFix/>
          </a:blip>
          <a:srcRect b="0" l="69" r="79" t="0"/>
          <a:stretch/>
        </p:blipFill>
        <p:spPr>
          <a:xfrm>
            <a:off x="5259600" y="2502288"/>
            <a:ext cx="1402759" cy="2107750"/>
          </a:xfrm>
          <a:prstGeom prst="rect">
            <a:avLst/>
          </a:prstGeom>
          <a:noFill/>
          <a:ln>
            <a:noFill/>
          </a:ln>
        </p:spPr>
      </p:pic>
      <p:pic>
        <p:nvPicPr>
          <p:cNvPr id="443" name="Google Shape;443;p23"/>
          <p:cNvPicPr preferRelativeResize="0"/>
          <p:nvPr/>
        </p:nvPicPr>
        <p:blipFill rotWithShape="1">
          <a:blip r:embed="rId9">
            <a:alphaModFix/>
          </a:blip>
          <a:srcRect b="0" l="17329" r="17323" t="0"/>
          <a:stretch/>
        </p:blipFill>
        <p:spPr>
          <a:xfrm>
            <a:off x="2882290" y="2264626"/>
            <a:ext cx="2300375" cy="234970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4"/>
          <p:cNvSpPr/>
          <p:nvPr/>
        </p:nvSpPr>
        <p:spPr>
          <a:xfrm rot="10800000">
            <a:off x="-100" y="25"/>
            <a:ext cx="9150900" cy="4612800"/>
          </a:xfrm>
          <a:prstGeom prst="round1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24"/>
          <p:cNvSpPr txBox="1"/>
          <p:nvPr>
            <p:ph type="title"/>
          </p:nvPr>
        </p:nvSpPr>
        <p:spPr>
          <a:xfrm>
            <a:off x="569835" y="681400"/>
            <a:ext cx="2090700" cy="572700"/>
          </a:xfrm>
          <a:prstGeom prst="rect">
            <a:avLst/>
          </a:prstGeom>
          <a:noFill/>
          <a:ln>
            <a:noFill/>
          </a:ln>
        </p:spPr>
        <p:txBody>
          <a:bodyPr anchorCtr="0" anchor="t" bIns="45500" lIns="92650" spcFirstLastPara="1" rIns="92650" wrap="square" tIns="45500">
            <a:normAutofit/>
          </a:bodyPr>
          <a:lstStyle/>
          <a:p>
            <a:pPr indent="0" lvl="0" marL="0" rtl="0" algn="l">
              <a:lnSpc>
                <a:spcPct val="85000"/>
              </a:lnSpc>
              <a:spcBef>
                <a:spcPts val="0"/>
              </a:spcBef>
              <a:spcAft>
                <a:spcPts val="0"/>
              </a:spcAft>
              <a:buSzPts val="1400"/>
              <a:buNone/>
            </a:pPr>
            <a:r>
              <a:rPr lang="en" sz="1700">
                <a:solidFill>
                  <a:schemeClr val="lt1"/>
                </a:solidFill>
                <a:latin typeface="Poppins"/>
                <a:ea typeface="Poppins"/>
                <a:cs typeface="Poppins"/>
                <a:sym typeface="Poppins"/>
              </a:rPr>
              <a:t>SECTION 07</a:t>
            </a:r>
            <a:endParaRPr sz="1700">
              <a:solidFill>
                <a:schemeClr val="lt1"/>
              </a:solidFill>
              <a:latin typeface="Poppins"/>
              <a:ea typeface="Poppins"/>
              <a:cs typeface="Poppins"/>
              <a:sym typeface="Poppins"/>
            </a:endParaRPr>
          </a:p>
        </p:txBody>
      </p:sp>
      <p:sp>
        <p:nvSpPr>
          <p:cNvPr id="450" name="Google Shape;450;p24"/>
          <p:cNvSpPr txBox="1"/>
          <p:nvPr>
            <p:ph type="title"/>
          </p:nvPr>
        </p:nvSpPr>
        <p:spPr>
          <a:xfrm>
            <a:off x="551300" y="1120000"/>
            <a:ext cx="6422400" cy="1400100"/>
          </a:xfrm>
          <a:prstGeom prst="rect">
            <a:avLst/>
          </a:prstGeom>
          <a:noFill/>
          <a:ln>
            <a:noFill/>
          </a:ln>
        </p:spPr>
        <p:txBody>
          <a:bodyPr anchorCtr="0" anchor="t" bIns="45500" lIns="92650" spcFirstLastPara="1" rIns="92650" wrap="square" tIns="45500">
            <a:noAutofit/>
          </a:bodyPr>
          <a:lstStyle/>
          <a:p>
            <a:pPr indent="0" lvl="0" marL="0" rtl="0" algn="l">
              <a:lnSpc>
                <a:spcPct val="100000"/>
              </a:lnSpc>
              <a:spcBef>
                <a:spcPts val="0"/>
              </a:spcBef>
              <a:spcAft>
                <a:spcPts val="0"/>
              </a:spcAft>
              <a:buSzPts val="990"/>
              <a:buNone/>
            </a:pPr>
            <a:r>
              <a:rPr lang="en" sz="4800">
                <a:solidFill>
                  <a:schemeClr val="lt1"/>
                </a:solidFill>
                <a:latin typeface="Poppins"/>
                <a:ea typeface="Poppins"/>
                <a:cs typeface="Poppins"/>
                <a:sym typeface="Poppins"/>
              </a:rPr>
              <a:t>Resources</a:t>
            </a:r>
            <a:endParaRPr sz="4800">
              <a:solidFill>
                <a:schemeClr val="lt1"/>
              </a:solidFill>
              <a:latin typeface="Poppins"/>
              <a:ea typeface="Poppins"/>
              <a:cs typeface="Poppins"/>
              <a:sym typeface="Poppins"/>
            </a:endParaRPr>
          </a:p>
        </p:txBody>
      </p:sp>
      <p:sp>
        <p:nvSpPr>
          <p:cNvPr id="451" name="Google Shape;451;p24"/>
          <p:cNvSpPr txBox="1"/>
          <p:nvPr>
            <p:ph idx="12" type="sldNum"/>
          </p:nvPr>
        </p:nvSpPr>
        <p:spPr>
          <a:xfrm>
            <a:off x="8357838" y="4663217"/>
            <a:ext cx="548700" cy="393600"/>
          </a:xfrm>
          <a:prstGeom prst="rect">
            <a:avLst/>
          </a:prstGeom>
          <a:noFill/>
          <a:ln>
            <a:noFill/>
          </a:ln>
        </p:spPr>
        <p:txBody>
          <a:bodyPr anchorCtr="0" anchor="ctr" bIns="75575" lIns="75575" spcFirstLastPara="1" rIns="75575" wrap="square" tIns="7557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1"/>
                </a:solidFill>
                <a:latin typeface="Poppins"/>
                <a:ea typeface="Poppins"/>
                <a:cs typeface="Poppins"/>
                <a:sym typeface="Poppins"/>
              </a:rPr>
              <a:t>‹#›</a:t>
            </a:fld>
            <a:endParaRPr b="1" sz="800">
              <a:solidFill>
                <a:schemeClr val="accent1"/>
              </a:solidFill>
              <a:latin typeface="Poppins"/>
              <a:ea typeface="Poppins"/>
              <a:cs typeface="Poppins"/>
              <a:sym typeface="Poppins"/>
            </a:endParaRPr>
          </a:p>
        </p:txBody>
      </p:sp>
      <p:pic>
        <p:nvPicPr>
          <p:cNvPr id="452" name="Google Shape;452;p24"/>
          <p:cNvPicPr preferRelativeResize="0"/>
          <p:nvPr/>
        </p:nvPicPr>
        <p:blipFill rotWithShape="1">
          <a:blip r:embed="rId3">
            <a:alphaModFix/>
          </a:blip>
          <a:srcRect b="0" l="0" r="0" t="0"/>
          <a:stretch/>
        </p:blipFill>
        <p:spPr>
          <a:xfrm rot="-1729554">
            <a:off x="6623996" y="434488"/>
            <a:ext cx="3803109" cy="3799600"/>
          </a:xfrm>
          <a:prstGeom prst="rect">
            <a:avLst/>
          </a:prstGeom>
          <a:noFill/>
          <a:ln>
            <a:noFill/>
          </a:ln>
        </p:spPr>
      </p:pic>
      <p:sp>
        <p:nvSpPr>
          <p:cNvPr id="453" name="Google Shape;453;p24"/>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Poppins"/>
                <a:ea typeface="Poppins"/>
                <a:cs typeface="Poppins"/>
                <a:sym typeface="Poppins"/>
              </a:rPr>
              <a:t>  |</a:t>
            </a:r>
            <a:endParaRPr b="0" i="0" sz="800" u="none" cap="none" strike="noStrike">
              <a:solidFill>
                <a:schemeClr val="accent1"/>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25"/>
          <p:cNvSpPr/>
          <p:nvPr/>
        </p:nvSpPr>
        <p:spPr>
          <a:xfrm>
            <a:off x="0" y="-8075"/>
            <a:ext cx="9144000" cy="1242515"/>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Manrope"/>
              <a:ea typeface="Manrope"/>
              <a:cs typeface="Manrope"/>
              <a:sym typeface="Manrope"/>
            </a:endParaRPr>
          </a:p>
        </p:txBody>
      </p:sp>
      <p:sp>
        <p:nvSpPr>
          <p:cNvPr id="459" name="Google Shape;459;p25"/>
          <p:cNvSpPr txBox="1"/>
          <p:nvPr/>
        </p:nvSpPr>
        <p:spPr>
          <a:xfrm>
            <a:off x="462349" y="474618"/>
            <a:ext cx="6776797" cy="5988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chemeClr val="lt1"/>
                </a:solidFill>
                <a:latin typeface="Poppins"/>
                <a:ea typeface="Poppins"/>
                <a:cs typeface="Poppins"/>
                <a:sym typeface="Poppins"/>
              </a:rPr>
              <a:t>The Adventures of Splish &amp; Splash </a:t>
            </a:r>
            <a:endParaRPr b="0" i="0" sz="2800" u="none" cap="none" strike="noStrike">
              <a:solidFill>
                <a:schemeClr val="lt1"/>
              </a:solidFill>
              <a:latin typeface="Poppins"/>
              <a:ea typeface="Poppins"/>
              <a:cs typeface="Poppins"/>
              <a:sym typeface="Poppins"/>
            </a:endParaRPr>
          </a:p>
        </p:txBody>
      </p:sp>
      <p:sp>
        <p:nvSpPr>
          <p:cNvPr id="460" name="Google Shape;460;p25"/>
          <p:cNvSpPr txBox="1"/>
          <p:nvPr/>
        </p:nvSpPr>
        <p:spPr>
          <a:xfrm>
            <a:off x="228025" y="2374031"/>
            <a:ext cx="5061300" cy="1298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Poppins"/>
                <a:ea typeface="Poppins"/>
                <a:cs typeface="Poppins"/>
                <a:sym typeface="Poppins"/>
              </a:rPr>
              <a:t>The </a:t>
            </a:r>
            <a:r>
              <a:rPr b="0" i="1" lang="en" sz="1200" u="none" cap="none" strike="noStrike">
                <a:solidFill>
                  <a:schemeClr val="dk1"/>
                </a:solidFill>
                <a:latin typeface="Poppins"/>
                <a:ea typeface="Poppins"/>
                <a:cs typeface="Poppins"/>
                <a:sym typeface="Poppins"/>
              </a:rPr>
              <a:t>Pool Safely </a:t>
            </a:r>
            <a:r>
              <a:rPr b="0" i="0" lang="en" sz="1200" u="none" cap="none" strike="noStrike">
                <a:solidFill>
                  <a:schemeClr val="dk1"/>
                </a:solidFill>
                <a:latin typeface="Poppins"/>
                <a:ea typeface="Poppins"/>
                <a:cs typeface="Poppins"/>
                <a:sym typeface="Poppins"/>
              </a:rPr>
              <a:t>app helps children learn about the dos and don’ts of water safety. </a:t>
            </a:r>
            <a:endParaRPr b="0" i="0" sz="1200" u="none" cap="none" strike="noStrike">
              <a:solidFill>
                <a:schemeClr val="dk1"/>
              </a:solidFill>
              <a:latin typeface="Poppins"/>
              <a:ea typeface="Poppins"/>
              <a:cs typeface="Poppins"/>
              <a:sym typeface="Poppins"/>
            </a:endParaRPr>
          </a:p>
          <a:p>
            <a:pPr indent="0" lvl="0" marL="0" marR="0" rtl="0" algn="l">
              <a:lnSpc>
                <a:spcPct val="115000"/>
              </a:lnSpc>
              <a:spcBef>
                <a:spcPts val="1000"/>
              </a:spcBef>
              <a:spcAft>
                <a:spcPts val="0"/>
              </a:spcAft>
              <a:buClr>
                <a:srgbClr val="000000"/>
              </a:buClr>
              <a:buSzPts val="1200"/>
              <a:buFont typeface="Arial"/>
              <a:buNone/>
            </a:pPr>
            <a:r>
              <a:rPr b="0" i="0" lang="en" sz="1200" u="none" cap="none" strike="noStrike">
                <a:solidFill>
                  <a:schemeClr val="dk1"/>
                </a:solidFill>
                <a:latin typeface="Poppins"/>
                <a:ea typeface="Poppins"/>
                <a:cs typeface="Poppins"/>
                <a:sym typeface="Poppins"/>
              </a:rPr>
              <a:t>To download the</a:t>
            </a:r>
            <a:r>
              <a:rPr lang="en" sz="1200">
                <a:solidFill>
                  <a:schemeClr val="dk1"/>
                </a:solidFill>
                <a:latin typeface="Poppins"/>
                <a:ea typeface="Poppins"/>
                <a:cs typeface="Poppins"/>
                <a:sym typeface="Poppins"/>
              </a:rPr>
              <a:t> </a:t>
            </a:r>
            <a:r>
              <a:rPr b="0" i="0" lang="en" sz="1200" u="none" cap="none" strike="noStrike">
                <a:solidFill>
                  <a:schemeClr val="dk1"/>
                </a:solidFill>
                <a:latin typeface="Poppins"/>
                <a:ea typeface="Poppins"/>
                <a:cs typeface="Poppins"/>
                <a:sym typeface="Poppins"/>
              </a:rPr>
              <a:t>app on iPhone or Android, cli</a:t>
            </a:r>
            <a:r>
              <a:rPr lang="en" sz="1200">
                <a:solidFill>
                  <a:schemeClr val="dk1"/>
                </a:solidFill>
                <a:latin typeface="Poppins"/>
                <a:ea typeface="Poppins"/>
                <a:cs typeface="Poppins"/>
                <a:sym typeface="Poppins"/>
              </a:rPr>
              <a:t>ck the link below</a:t>
            </a:r>
            <a:r>
              <a:rPr b="0" i="0" lang="en" sz="1200" u="none" cap="none" strike="noStrike">
                <a:solidFill>
                  <a:schemeClr val="dk1"/>
                </a:solidFill>
                <a:latin typeface="Poppins"/>
                <a:ea typeface="Poppins"/>
                <a:cs typeface="Poppins"/>
                <a:sym typeface="Poppins"/>
              </a:rPr>
              <a:t>: </a:t>
            </a:r>
            <a:r>
              <a:rPr b="0" i="0" lang="en" sz="1200" u="sng" cap="none" strike="noStrike">
                <a:solidFill>
                  <a:schemeClr val="hlink"/>
                </a:solidFill>
                <a:latin typeface="Poppins"/>
                <a:ea typeface="Poppins"/>
                <a:cs typeface="Poppins"/>
                <a:sym typeface="Poppins"/>
                <a:hlinkClick r:id="rId3"/>
              </a:rPr>
              <a:t>https://www.poolsafely.gov/parents/kids-corner/</a:t>
            </a:r>
            <a:r>
              <a:rPr b="0" i="0" lang="en" sz="1200" u="none" cap="none" strike="noStrike">
                <a:solidFill>
                  <a:schemeClr val="dk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sp>
        <p:nvSpPr>
          <p:cNvPr id="461" name="Google Shape;461;p25"/>
          <p:cNvSpPr txBox="1"/>
          <p:nvPr>
            <p:ph idx="12" type="sldNum"/>
          </p:nvPr>
        </p:nvSpPr>
        <p:spPr>
          <a:xfrm>
            <a:off x="835783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4"/>
                </a:solidFill>
                <a:latin typeface="Poppins"/>
                <a:ea typeface="Poppins"/>
                <a:cs typeface="Poppins"/>
                <a:sym typeface="Poppins"/>
              </a:rPr>
              <a:t>‹#›</a:t>
            </a:fld>
            <a:endParaRPr b="1" sz="800">
              <a:solidFill>
                <a:schemeClr val="accent4"/>
              </a:solidFill>
              <a:latin typeface="Poppins"/>
              <a:ea typeface="Poppins"/>
              <a:cs typeface="Poppins"/>
              <a:sym typeface="Poppins"/>
            </a:endParaRPr>
          </a:p>
        </p:txBody>
      </p:sp>
      <p:sp>
        <p:nvSpPr>
          <p:cNvPr id="462" name="Google Shape;462;p25"/>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4"/>
                </a:solidFill>
                <a:latin typeface="Poppins"/>
                <a:ea typeface="Poppins"/>
                <a:cs typeface="Poppins"/>
                <a:sym typeface="Poppins"/>
              </a:rPr>
              <a:t>RESOURCES  |</a:t>
            </a:r>
            <a:endParaRPr b="0" i="0" sz="800" u="none" cap="none" strike="noStrike">
              <a:solidFill>
                <a:schemeClr val="accent4"/>
              </a:solidFill>
              <a:latin typeface="Poppins"/>
              <a:ea typeface="Poppins"/>
              <a:cs typeface="Poppins"/>
              <a:sym typeface="Poppins"/>
            </a:endParaRPr>
          </a:p>
        </p:txBody>
      </p:sp>
      <p:pic>
        <p:nvPicPr>
          <p:cNvPr id="463" name="Google Shape;463;p25"/>
          <p:cNvPicPr preferRelativeResize="0"/>
          <p:nvPr/>
        </p:nvPicPr>
        <p:blipFill rotWithShape="1">
          <a:blip r:embed="rId4">
            <a:alphaModFix/>
          </a:blip>
          <a:srcRect b="-22476" l="-14205" r="35632" t="39260"/>
          <a:stretch/>
        </p:blipFill>
        <p:spPr>
          <a:xfrm>
            <a:off x="7239149" y="-20411"/>
            <a:ext cx="1904849" cy="2015499"/>
          </a:xfrm>
          <a:prstGeom prst="rect">
            <a:avLst/>
          </a:prstGeom>
          <a:noFill/>
          <a:ln>
            <a:noFill/>
          </a:ln>
        </p:spPr>
      </p:pic>
      <p:pic>
        <p:nvPicPr>
          <p:cNvPr id="464" name="Google Shape;464;p25"/>
          <p:cNvPicPr preferRelativeResize="0"/>
          <p:nvPr/>
        </p:nvPicPr>
        <p:blipFill rotWithShape="1">
          <a:blip r:embed="rId5">
            <a:alphaModFix/>
          </a:blip>
          <a:srcRect b="0" l="0" r="0" t="0"/>
          <a:stretch/>
        </p:blipFill>
        <p:spPr>
          <a:xfrm>
            <a:off x="5850707" y="1336634"/>
            <a:ext cx="2837975" cy="1591293"/>
          </a:xfrm>
          <a:prstGeom prst="rect">
            <a:avLst/>
          </a:prstGeom>
          <a:noFill/>
          <a:ln>
            <a:noFill/>
          </a:ln>
        </p:spPr>
      </p:pic>
      <p:pic>
        <p:nvPicPr>
          <p:cNvPr id="465" name="Google Shape;465;p25"/>
          <p:cNvPicPr preferRelativeResize="0"/>
          <p:nvPr/>
        </p:nvPicPr>
        <p:blipFill rotWithShape="1">
          <a:blip r:embed="rId6">
            <a:alphaModFix/>
          </a:blip>
          <a:srcRect b="0" l="0" r="0" t="0"/>
          <a:stretch/>
        </p:blipFill>
        <p:spPr>
          <a:xfrm>
            <a:off x="5850707" y="3051022"/>
            <a:ext cx="2837975" cy="15912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6"/>
          <p:cNvSpPr/>
          <p:nvPr/>
        </p:nvSpPr>
        <p:spPr>
          <a:xfrm>
            <a:off x="0" y="-8075"/>
            <a:ext cx="9144000" cy="1242515"/>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Manrope"/>
              <a:ea typeface="Manrope"/>
              <a:cs typeface="Manrope"/>
              <a:sym typeface="Manrope"/>
            </a:endParaRPr>
          </a:p>
        </p:txBody>
      </p:sp>
      <p:sp>
        <p:nvSpPr>
          <p:cNvPr id="471" name="Google Shape;471;p26"/>
          <p:cNvSpPr txBox="1"/>
          <p:nvPr/>
        </p:nvSpPr>
        <p:spPr>
          <a:xfrm>
            <a:off x="462349" y="474618"/>
            <a:ext cx="6776797" cy="5988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800"/>
              <a:buFont typeface="Arial"/>
              <a:buNone/>
            </a:pPr>
            <a:r>
              <a:rPr b="1" i="1" lang="en" sz="2800" u="none" cap="none" strike="noStrike">
                <a:solidFill>
                  <a:schemeClr val="lt1"/>
                </a:solidFill>
                <a:latin typeface="Poppins"/>
                <a:ea typeface="Poppins"/>
                <a:cs typeface="Poppins"/>
                <a:sym typeface="Poppins"/>
              </a:rPr>
              <a:t>Pool Safely </a:t>
            </a:r>
            <a:r>
              <a:rPr b="1" i="0" lang="en" sz="2800" u="none" cap="none" strike="noStrike">
                <a:solidFill>
                  <a:schemeClr val="lt1"/>
                </a:solidFill>
                <a:latin typeface="Poppins"/>
                <a:ea typeface="Poppins"/>
                <a:cs typeface="Poppins"/>
                <a:sym typeface="Poppins"/>
              </a:rPr>
              <a:t>Video with Tia Mowry </a:t>
            </a:r>
            <a:endParaRPr b="0" i="0" sz="2800" u="none" cap="none" strike="noStrike">
              <a:solidFill>
                <a:schemeClr val="lt1"/>
              </a:solidFill>
              <a:latin typeface="Poppins"/>
              <a:ea typeface="Poppins"/>
              <a:cs typeface="Poppins"/>
              <a:sym typeface="Poppins"/>
            </a:endParaRPr>
          </a:p>
        </p:txBody>
      </p:sp>
      <p:sp>
        <p:nvSpPr>
          <p:cNvPr id="472" name="Google Shape;472;p26"/>
          <p:cNvSpPr txBox="1"/>
          <p:nvPr/>
        </p:nvSpPr>
        <p:spPr>
          <a:xfrm>
            <a:off x="237462" y="2348361"/>
            <a:ext cx="4378800" cy="1015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Poppins"/>
                <a:ea typeface="Poppins"/>
                <a:cs typeface="Poppins"/>
                <a:sym typeface="Poppins"/>
              </a:rPr>
              <a:t>To watch a full video featuring Tia Mowry sharing </a:t>
            </a:r>
            <a:r>
              <a:rPr b="0" i="1" lang="en" sz="1200" u="none" cap="none" strike="noStrike">
                <a:solidFill>
                  <a:schemeClr val="dk1"/>
                </a:solidFill>
                <a:latin typeface="Poppins"/>
                <a:ea typeface="Poppins"/>
                <a:cs typeface="Poppins"/>
                <a:sym typeface="Poppins"/>
              </a:rPr>
              <a:t>Pool Safely </a:t>
            </a:r>
            <a:r>
              <a:rPr b="0" i="0" lang="en" sz="1200" u="none" cap="none" strike="noStrike">
                <a:solidFill>
                  <a:schemeClr val="dk1"/>
                </a:solidFill>
                <a:latin typeface="Poppins"/>
                <a:ea typeface="Poppins"/>
                <a:cs typeface="Poppins"/>
                <a:sym typeface="Poppins"/>
              </a:rPr>
              <a:t>tips, click </a:t>
            </a:r>
            <a:r>
              <a:rPr lang="en" sz="1200">
                <a:solidFill>
                  <a:schemeClr val="dk1"/>
                </a:solidFill>
                <a:latin typeface="Poppins"/>
                <a:ea typeface="Poppins"/>
                <a:cs typeface="Poppins"/>
                <a:sym typeface="Poppins"/>
              </a:rPr>
              <a:t>the link below</a:t>
            </a:r>
            <a:r>
              <a:rPr b="0" i="0" lang="en" sz="1200" u="none" cap="none" strike="noStrike">
                <a:solidFill>
                  <a:schemeClr val="dk1"/>
                </a:solidFill>
                <a:latin typeface="Poppins"/>
                <a:ea typeface="Poppins"/>
                <a:cs typeface="Poppins"/>
                <a:sym typeface="Poppins"/>
              </a:rPr>
              <a:t>:</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br>
              <a:rPr b="0" i="0" lang="en" sz="1200" u="none" cap="none" strike="noStrike">
                <a:solidFill>
                  <a:srgbClr val="000000"/>
                </a:solidFill>
                <a:latin typeface="Calibri"/>
                <a:ea typeface="Calibri"/>
                <a:cs typeface="Calibri"/>
                <a:sym typeface="Calibri"/>
              </a:rPr>
            </a:br>
            <a:r>
              <a:rPr b="0" i="0" lang="en" sz="1200" u="sng" cap="none" strike="noStrike">
                <a:solidFill>
                  <a:srgbClr val="0097A7"/>
                </a:solidFill>
                <a:latin typeface="Poppins"/>
                <a:ea typeface="Poppins"/>
                <a:cs typeface="Poppins"/>
                <a:sym typeface="Poppins"/>
                <a:hlinkClick r:id="rId3">
                  <a:extLst>
                    <a:ext uri="{A12FA001-AC4F-418D-AE19-62706E023703}">
                      <ahyp:hlinkClr val="tx"/>
                    </a:ext>
                  </a:extLst>
                </a:hlinkClick>
              </a:rPr>
              <a:t>https://www.poolsafely.gov/blog/behind-the-scenes-tia-mowry-urges-families-to-pool-safely-in-new-video/</a:t>
            </a:r>
            <a:r>
              <a:rPr b="0" i="0" lang="en" sz="1200" u="none" cap="none" strike="noStrike">
                <a:solidFill>
                  <a:srgbClr val="000000"/>
                </a:solidFill>
                <a:latin typeface="Poppins"/>
                <a:ea typeface="Poppins"/>
                <a:cs typeface="Poppins"/>
                <a:sym typeface="Poppins"/>
              </a:rPr>
              <a:t> </a:t>
            </a:r>
            <a:endParaRPr b="0" i="0" sz="1200" u="none" cap="none" strike="noStrike">
              <a:solidFill>
                <a:schemeClr val="dk1"/>
              </a:solidFill>
              <a:latin typeface="Poppins"/>
              <a:ea typeface="Poppins"/>
              <a:cs typeface="Poppins"/>
              <a:sym typeface="Poppins"/>
            </a:endParaRPr>
          </a:p>
        </p:txBody>
      </p:sp>
      <p:sp>
        <p:nvSpPr>
          <p:cNvPr id="473" name="Google Shape;473;p26"/>
          <p:cNvSpPr txBox="1"/>
          <p:nvPr>
            <p:ph idx="12" type="sldNum"/>
          </p:nvPr>
        </p:nvSpPr>
        <p:spPr>
          <a:xfrm>
            <a:off x="835783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4"/>
                </a:solidFill>
                <a:latin typeface="Poppins"/>
                <a:ea typeface="Poppins"/>
                <a:cs typeface="Poppins"/>
                <a:sym typeface="Poppins"/>
              </a:rPr>
              <a:t>‹#›</a:t>
            </a:fld>
            <a:endParaRPr b="1" sz="800">
              <a:solidFill>
                <a:schemeClr val="accent4"/>
              </a:solidFill>
              <a:latin typeface="Poppins"/>
              <a:ea typeface="Poppins"/>
              <a:cs typeface="Poppins"/>
              <a:sym typeface="Poppins"/>
            </a:endParaRPr>
          </a:p>
        </p:txBody>
      </p:sp>
      <p:sp>
        <p:nvSpPr>
          <p:cNvPr id="474" name="Google Shape;474;p26"/>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4"/>
                </a:solidFill>
                <a:latin typeface="Poppins"/>
                <a:ea typeface="Poppins"/>
                <a:cs typeface="Poppins"/>
                <a:sym typeface="Poppins"/>
              </a:rPr>
              <a:t>RESOURCES  |</a:t>
            </a:r>
            <a:endParaRPr b="0" i="0" sz="800" u="none" cap="none" strike="noStrike">
              <a:solidFill>
                <a:schemeClr val="accent4"/>
              </a:solidFill>
              <a:latin typeface="Poppins"/>
              <a:ea typeface="Poppins"/>
              <a:cs typeface="Poppins"/>
              <a:sym typeface="Poppins"/>
            </a:endParaRPr>
          </a:p>
        </p:txBody>
      </p:sp>
      <p:pic>
        <p:nvPicPr>
          <p:cNvPr id="475" name="Google Shape;475;p26"/>
          <p:cNvPicPr preferRelativeResize="0"/>
          <p:nvPr/>
        </p:nvPicPr>
        <p:blipFill rotWithShape="1">
          <a:blip r:embed="rId4">
            <a:alphaModFix/>
          </a:blip>
          <a:srcRect b="-22476" l="-14205" r="35632" t="39260"/>
          <a:stretch/>
        </p:blipFill>
        <p:spPr>
          <a:xfrm>
            <a:off x="7239149" y="-20411"/>
            <a:ext cx="1904849" cy="2015499"/>
          </a:xfrm>
          <a:prstGeom prst="rect">
            <a:avLst/>
          </a:prstGeom>
          <a:noFill/>
          <a:ln>
            <a:noFill/>
          </a:ln>
        </p:spPr>
      </p:pic>
      <p:pic>
        <p:nvPicPr>
          <p:cNvPr id="476" name="Google Shape;476;p26"/>
          <p:cNvPicPr preferRelativeResize="0"/>
          <p:nvPr/>
        </p:nvPicPr>
        <p:blipFill rotWithShape="1">
          <a:blip r:embed="rId5">
            <a:alphaModFix/>
          </a:blip>
          <a:srcRect b="0" l="0" r="0" t="0"/>
          <a:stretch/>
        </p:blipFill>
        <p:spPr>
          <a:xfrm>
            <a:off x="4875540" y="1981925"/>
            <a:ext cx="4030998" cy="2015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3"/>
          <p:cNvSpPr/>
          <p:nvPr/>
        </p:nvSpPr>
        <p:spPr>
          <a:xfrm rot="10800000">
            <a:off x="-100" y="25"/>
            <a:ext cx="9150900" cy="4612800"/>
          </a:xfrm>
          <a:prstGeom prst="round1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3"/>
          <p:cNvSpPr txBox="1"/>
          <p:nvPr>
            <p:ph type="title"/>
          </p:nvPr>
        </p:nvSpPr>
        <p:spPr>
          <a:xfrm>
            <a:off x="569835" y="681400"/>
            <a:ext cx="2090700" cy="572700"/>
          </a:xfrm>
          <a:prstGeom prst="rect">
            <a:avLst/>
          </a:prstGeom>
          <a:noFill/>
          <a:ln>
            <a:noFill/>
          </a:ln>
        </p:spPr>
        <p:txBody>
          <a:bodyPr anchorCtr="0" anchor="t" bIns="45500" lIns="92650" spcFirstLastPara="1" rIns="92650" wrap="square" tIns="45500">
            <a:normAutofit/>
          </a:bodyPr>
          <a:lstStyle/>
          <a:p>
            <a:pPr indent="0" lvl="0" marL="0" rtl="0" algn="l">
              <a:lnSpc>
                <a:spcPct val="85000"/>
              </a:lnSpc>
              <a:spcBef>
                <a:spcPts val="0"/>
              </a:spcBef>
              <a:spcAft>
                <a:spcPts val="0"/>
              </a:spcAft>
              <a:buSzPts val="1400"/>
              <a:buNone/>
            </a:pPr>
            <a:r>
              <a:rPr lang="en" sz="1700">
                <a:solidFill>
                  <a:schemeClr val="lt1"/>
                </a:solidFill>
                <a:latin typeface="Poppins"/>
                <a:ea typeface="Poppins"/>
                <a:cs typeface="Poppins"/>
                <a:sym typeface="Poppins"/>
              </a:rPr>
              <a:t>SECTION 01</a:t>
            </a:r>
            <a:endParaRPr sz="1700">
              <a:solidFill>
                <a:schemeClr val="lt1"/>
              </a:solidFill>
              <a:latin typeface="Poppins"/>
              <a:ea typeface="Poppins"/>
              <a:cs typeface="Poppins"/>
              <a:sym typeface="Poppins"/>
            </a:endParaRPr>
          </a:p>
        </p:txBody>
      </p:sp>
      <p:sp>
        <p:nvSpPr>
          <p:cNvPr id="131" name="Google Shape;131;p3"/>
          <p:cNvSpPr txBox="1"/>
          <p:nvPr>
            <p:ph type="title"/>
          </p:nvPr>
        </p:nvSpPr>
        <p:spPr>
          <a:xfrm>
            <a:off x="551300" y="1120000"/>
            <a:ext cx="6422400" cy="1400100"/>
          </a:xfrm>
          <a:prstGeom prst="rect">
            <a:avLst/>
          </a:prstGeom>
          <a:noFill/>
          <a:ln>
            <a:noFill/>
          </a:ln>
        </p:spPr>
        <p:txBody>
          <a:bodyPr anchorCtr="0" anchor="t" bIns="45500" lIns="92650" spcFirstLastPara="1" rIns="92650" wrap="square" tIns="45500">
            <a:noAutofit/>
          </a:bodyPr>
          <a:lstStyle/>
          <a:p>
            <a:pPr indent="0" lvl="0" marL="0" rtl="0" algn="l">
              <a:lnSpc>
                <a:spcPct val="100000"/>
              </a:lnSpc>
              <a:spcBef>
                <a:spcPts val="0"/>
              </a:spcBef>
              <a:spcAft>
                <a:spcPts val="0"/>
              </a:spcAft>
              <a:buSzPts val="990"/>
              <a:buNone/>
            </a:pPr>
            <a:r>
              <a:rPr lang="en" sz="4800">
                <a:solidFill>
                  <a:schemeClr val="lt1"/>
                </a:solidFill>
                <a:latin typeface="Poppins"/>
                <a:ea typeface="Poppins"/>
                <a:cs typeface="Poppins"/>
                <a:sym typeface="Poppins"/>
              </a:rPr>
              <a:t>Messaging</a:t>
            </a:r>
            <a:endParaRPr sz="4800">
              <a:solidFill>
                <a:schemeClr val="lt1"/>
              </a:solidFill>
              <a:latin typeface="Poppins"/>
              <a:ea typeface="Poppins"/>
              <a:cs typeface="Poppins"/>
              <a:sym typeface="Poppins"/>
            </a:endParaRPr>
          </a:p>
        </p:txBody>
      </p:sp>
      <p:sp>
        <p:nvSpPr>
          <p:cNvPr id="132" name="Google Shape;132;p3"/>
          <p:cNvSpPr txBox="1"/>
          <p:nvPr>
            <p:ph idx="12" type="sldNum"/>
          </p:nvPr>
        </p:nvSpPr>
        <p:spPr>
          <a:xfrm>
            <a:off x="8357838" y="4663217"/>
            <a:ext cx="548700" cy="393600"/>
          </a:xfrm>
          <a:prstGeom prst="rect">
            <a:avLst/>
          </a:prstGeom>
          <a:noFill/>
          <a:ln>
            <a:noFill/>
          </a:ln>
        </p:spPr>
        <p:txBody>
          <a:bodyPr anchorCtr="0" anchor="ctr" bIns="75575" lIns="75575" spcFirstLastPara="1" rIns="75575" wrap="square" tIns="7557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1"/>
                </a:solidFill>
                <a:latin typeface="Poppins"/>
                <a:ea typeface="Poppins"/>
                <a:cs typeface="Poppins"/>
                <a:sym typeface="Poppins"/>
              </a:rPr>
              <a:t>‹#›</a:t>
            </a:fld>
            <a:endParaRPr b="1" sz="800">
              <a:solidFill>
                <a:schemeClr val="accent1"/>
              </a:solidFill>
              <a:latin typeface="Poppins"/>
              <a:ea typeface="Poppins"/>
              <a:cs typeface="Poppins"/>
              <a:sym typeface="Poppins"/>
            </a:endParaRPr>
          </a:p>
        </p:txBody>
      </p:sp>
      <p:pic>
        <p:nvPicPr>
          <p:cNvPr id="133" name="Google Shape;133;p3"/>
          <p:cNvPicPr preferRelativeResize="0"/>
          <p:nvPr/>
        </p:nvPicPr>
        <p:blipFill rotWithShape="1">
          <a:blip r:embed="rId3">
            <a:alphaModFix/>
          </a:blip>
          <a:srcRect b="0" l="0" r="0" t="0"/>
          <a:stretch/>
        </p:blipFill>
        <p:spPr>
          <a:xfrm rot="-1729554">
            <a:off x="6623996" y="434488"/>
            <a:ext cx="3803109" cy="3799600"/>
          </a:xfrm>
          <a:prstGeom prst="rect">
            <a:avLst/>
          </a:prstGeom>
          <a:noFill/>
          <a:ln>
            <a:noFill/>
          </a:ln>
        </p:spPr>
      </p:pic>
      <p:sp>
        <p:nvSpPr>
          <p:cNvPr id="134" name="Google Shape;134;p3"/>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Poppins"/>
                <a:ea typeface="Poppins"/>
                <a:cs typeface="Poppins"/>
                <a:sym typeface="Poppins"/>
              </a:rPr>
              <a:t> |</a:t>
            </a:r>
            <a:endParaRPr b="0" i="0" sz="800" u="none" cap="none" strike="noStrike">
              <a:solidFill>
                <a:schemeClr val="accent1"/>
              </a:solidFill>
              <a:latin typeface="Poppins"/>
              <a:ea typeface="Poppins"/>
              <a:cs typeface="Poppins"/>
              <a:sym typeface="Poppi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27"/>
          <p:cNvSpPr/>
          <p:nvPr/>
        </p:nvSpPr>
        <p:spPr>
          <a:xfrm>
            <a:off x="-2" y="19125"/>
            <a:ext cx="9144000" cy="153924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Manrope"/>
              <a:ea typeface="Manrope"/>
              <a:cs typeface="Manrope"/>
              <a:sym typeface="Manrope"/>
            </a:endParaRPr>
          </a:p>
        </p:txBody>
      </p:sp>
      <p:sp>
        <p:nvSpPr>
          <p:cNvPr id="482" name="Google Shape;482;p27"/>
          <p:cNvSpPr txBox="1"/>
          <p:nvPr/>
        </p:nvSpPr>
        <p:spPr>
          <a:xfrm>
            <a:off x="231175" y="346930"/>
            <a:ext cx="6776797" cy="5988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chemeClr val="lt1"/>
                </a:solidFill>
                <a:latin typeface="Poppins"/>
                <a:ea typeface="Poppins"/>
                <a:cs typeface="Poppins"/>
                <a:sym typeface="Poppins"/>
              </a:rPr>
              <a:t>Safe Water Information Match (S.W.I.M.) Tool </a:t>
            </a:r>
            <a:endParaRPr b="0" i="0" sz="2800" u="none" cap="none" strike="noStrike">
              <a:solidFill>
                <a:schemeClr val="lt1"/>
              </a:solidFill>
              <a:latin typeface="Poppins"/>
              <a:ea typeface="Poppins"/>
              <a:cs typeface="Poppins"/>
              <a:sym typeface="Poppins"/>
            </a:endParaRPr>
          </a:p>
        </p:txBody>
      </p:sp>
      <p:sp>
        <p:nvSpPr>
          <p:cNvPr id="483" name="Google Shape;483;p27"/>
          <p:cNvSpPr txBox="1"/>
          <p:nvPr/>
        </p:nvSpPr>
        <p:spPr>
          <a:xfrm>
            <a:off x="193344" y="2353786"/>
            <a:ext cx="4378654" cy="1015639"/>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Poppins"/>
                <a:ea typeface="Poppins"/>
                <a:cs typeface="Poppins"/>
                <a:sym typeface="Poppins"/>
              </a:rPr>
              <a:t>To get a list of customized water safety materials tailored to you, click the link below:</a:t>
            </a:r>
            <a:br>
              <a:rPr b="0" i="0" lang="en" sz="1600" u="none" cap="none" strike="noStrike">
                <a:solidFill>
                  <a:srgbClr val="000000"/>
                </a:solidFill>
                <a:latin typeface="Calibri"/>
                <a:ea typeface="Calibri"/>
                <a:cs typeface="Calibri"/>
                <a:sym typeface="Calibri"/>
              </a:rPr>
            </a:br>
            <a:endParaRPr sz="1600">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0" lang="en" sz="1200" u="sng" cap="none" strike="noStrike">
                <a:solidFill>
                  <a:srgbClr val="0097A7"/>
                </a:solidFill>
                <a:latin typeface="Poppins"/>
                <a:ea typeface="Poppins"/>
                <a:cs typeface="Poppins"/>
                <a:sym typeface="Poppins"/>
                <a:hlinkClick r:id="rId3">
                  <a:extLst>
                    <a:ext uri="{A12FA001-AC4F-418D-AE19-62706E023703}">
                      <ahyp:hlinkClr val="tx"/>
                    </a:ext>
                  </a:extLst>
                </a:hlinkClick>
              </a:rPr>
              <a:t>https://www.poolsafely.gov/blog/how-can-we-help-you-save-a-life-introducing-the-</a:t>
            </a:r>
            <a:r>
              <a:rPr b="0" i="0" lang="en" sz="1200" u="sng" cap="none" strike="noStrike">
                <a:solidFill>
                  <a:srgbClr val="0097A7"/>
                </a:solidFill>
                <a:latin typeface="Poppins"/>
                <a:ea typeface="Poppins"/>
                <a:cs typeface="Poppins"/>
                <a:sym typeface="Poppins"/>
                <a:hlinkClick r:id="rId4">
                  <a:extLst>
                    <a:ext uri="{A12FA001-AC4F-418D-AE19-62706E023703}">
                      <ahyp:hlinkClr val="tx"/>
                    </a:ext>
                  </a:extLst>
                </a:hlinkClick>
                <a:extLst>
                  <a:ext uri="http://customooxmlschemas.google.com/">
                    <go:slidesCustomData xmlns:go="http://customooxmlschemas.google.com/" textRoundtripDataId="16"/>
                  </a:ext>
                </a:extLst>
              </a:rPr>
              <a:t>new</a:t>
            </a:r>
            <a:r>
              <a:rPr b="0" i="0" lang="en" sz="1200" u="sng" cap="none" strike="noStrike">
                <a:solidFill>
                  <a:srgbClr val="0097A7"/>
                </a:solidFill>
                <a:latin typeface="Poppins"/>
                <a:ea typeface="Poppins"/>
                <a:cs typeface="Poppins"/>
                <a:sym typeface="Poppins"/>
                <a:hlinkClick r:id="rId5">
                  <a:extLst>
                    <a:ext uri="{A12FA001-AC4F-418D-AE19-62706E023703}">
                      <ahyp:hlinkClr val="tx"/>
                    </a:ext>
                  </a:extLst>
                </a:hlinkClick>
              </a:rPr>
              <a:t>-s-w-i-m-tool/</a:t>
            </a:r>
            <a:r>
              <a:rPr b="0" i="0" lang="en" sz="1200" u="none" cap="none" strike="noStrike">
                <a:solidFill>
                  <a:srgbClr val="0097A7"/>
                </a:solidFill>
                <a:latin typeface="Poppins"/>
                <a:ea typeface="Poppins"/>
                <a:cs typeface="Poppins"/>
                <a:sym typeface="Poppins"/>
              </a:rPr>
              <a:t> </a:t>
            </a:r>
            <a:endParaRPr b="0" i="0" sz="1200" u="none" cap="none" strike="noStrike">
              <a:solidFill>
                <a:srgbClr val="0097A7"/>
              </a:solidFill>
              <a:latin typeface="Poppins"/>
              <a:ea typeface="Poppins"/>
              <a:cs typeface="Poppins"/>
              <a:sym typeface="Poppins"/>
            </a:endParaRPr>
          </a:p>
        </p:txBody>
      </p:sp>
      <p:sp>
        <p:nvSpPr>
          <p:cNvPr id="484" name="Google Shape;484;p27"/>
          <p:cNvSpPr txBox="1"/>
          <p:nvPr>
            <p:ph idx="12" type="sldNum"/>
          </p:nvPr>
        </p:nvSpPr>
        <p:spPr>
          <a:xfrm>
            <a:off x="835783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4"/>
                </a:solidFill>
                <a:latin typeface="Poppins"/>
                <a:ea typeface="Poppins"/>
                <a:cs typeface="Poppins"/>
                <a:sym typeface="Poppins"/>
              </a:rPr>
              <a:t>‹#›</a:t>
            </a:fld>
            <a:endParaRPr b="1" sz="800">
              <a:solidFill>
                <a:schemeClr val="accent4"/>
              </a:solidFill>
              <a:latin typeface="Poppins"/>
              <a:ea typeface="Poppins"/>
              <a:cs typeface="Poppins"/>
              <a:sym typeface="Poppins"/>
            </a:endParaRPr>
          </a:p>
        </p:txBody>
      </p:sp>
      <p:sp>
        <p:nvSpPr>
          <p:cNvPr id="485" name="Google Shape;485;p27"/>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4"/>
                </a:solidFill>
                <a:latin typeface="Poppins"/>
                <a:ea typeface="Poppins"/>
                <a:cs typeface="Poppins"/>
                <a:sym typeface="Poppins"/>
              </a:rPr>
              <a:t>RESOURCES  |</a:t>
            </a:r>
            <a:endParaRPr b="0" i="0" sz="800" u="none" cap="none" strike="noStrike">
              <a:solidFill>
                <a:schemeClr val="accent4"/>
              </a:solidFill>
              <a:latin typeface="Poppins"/>
              <a:ea typeface="Poppins"/>
              <a:cs typeface="Poppins"/>
              <a:sym typeface="Poppins"/>
            </a:endParaRPr>
          </a:p>
        </p:txBody>
      </p:sp>
      <p:pic>
        <p:nvPicPr>
          <p:cNvPr id="486" name="Google Shape;486;p27"/>
          <p:cNvPicPr preferRelativeResize="0"/>
          <p:nvPr/>
        </p:nvPicPr>
        <p:blipFill rotWithShape="1">
          <a:blip r:embed="rId6">
            <a:alphaModFix/>
          </a:blip>
          <a:srcRect b="-22476" l="-14205" r="35632" t="39260"/>
          <a:stretch/>
        </p:blipFill>
        <p:spPr>
          <a:xfrm>
            <a:off x="7239149" y="-20411"/>
            <a:ext cx="1904849" cy="2015499"/>
          </a:xfrm>
          <a:prstGeom prst="rect">
            <a:avLst/>
          </a:prstGeom>
          <a:noFill/>
          <a:ln>
            <a:noFill/>
          </a:ln>
        </p:spPr>
      </p:pic>
      <p:pic>
        <p:nvPicPr>
          <p:cNvPr id="487" name="Google Shape;487;p27"/>
          <p:cNvPicPr preferRelativeResize="0"/>
          <p:nvPr/>
        </p:nvPicPr>
        <p:blipFill rotWithShape="1">
          <a:blip r:embed="rId7">
            <a:alphaModFix/>
          </a:blip>
          <a:srcRect b="2412" l="3577" r="0" t="1480"/>
          <a:stretch/>
        </p:blipFill>
        <p:spPr>
          <a:xfrm>
            <a:off x="5055864" y="1808588"/>
            <a:ext cx="3780687" cy="258618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2e140c7eb18_0_0"/>
          <p:cNvSpPr/>
          <p:nvPr/>
        </p:nvSpPr>
        <p:spPr>
          <a:xfrm>
            <a:off x="-2" y="19125"/>
            <a:ext cx="9144000" cy="15393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Manrope"/>
              <a:ea typeface="Manrope"/>
              <a:cs typeface="Manrope"/>
              <a:sym typeface="Manrope"/>
            </a:endParaRPr>
          </a:p>
        </p:txBody>
      </p:sp>
      <p:sp>
        <p:nvSpPr>
          <p:cNvPr id="493" name="Google Shape;493;g2e140c7eb18_0_0"/>
          <p:cNvSpPr txBox="1"/>
          <p:nvPr/>
        </p:nvSpPr>
        <p:spPr>
          <a:xfrm>
            <a:off x="231175" y="346930"/>
            <a:ext cx="6776700" cy="5988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lt1"/>
                </a:solidFill>
                <a:latin typeface="Poppins"/>
                <a:ea typeface="Poppins"/>
                <a:cs typeface="Poppins"/>
                <a:sym typeface="Poppins"/>
              </a:rPr>
              <a:t>Neighborhood Safety Network (NSN) Posters</a:t>
            </a:r>
            <a:endParaRPr b="0" i="0" sz="2800" u="none" cap="none" strike="noStrike">
              <a:solidFill>
                <a:schemeClr val="lt1"/>
              </a:solidFill>
              <a:latin typeface="Poppins"/>
              <a:ea typeface="Poppins"/>
              <a:cs typeface="Poppins"/>
              <a:sym typeface="Poppins"/>
            </a:endParaRPr>
          </a:p>
        </p:txBody>
      </p:sp>
      <p:sp>
        <p:nvSpPr>
          <p:cNvPr id="494" name="Google Shape;494;g2e140c7eb18_0_0"/>
          <p:cNvSpPr txBox="1"/>
          <p:nvPr/>
        </p:nvSpPr>
        <p:spPr>
          <a:xfrm>
            <a:off x="193344" y="2353786"/>
            <a:ext cx="4378800" cy="1015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lang="en" sz="1200">
                <a:latin typeface="Poppins"/>
                <a:ea typeface="Poppins"/>
                <a:cs typeface="Poppins"/>
                <a:sym typeface="Poppins"/>
              </a:rPr>
              <a:t>To download posters with drowning prevention safety tips in English and Spanish, click the link below:</a:t>
            </a:r>
            <a:endParaRPr sz="1200">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200"/>
              <a:buFont typeface="Arial"/>
              <a:buNone/>
            </a:pPr>
            <a:r>
              <a:t/>
            </a:r>
            <a:endParaRPr sz="1200">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200"/>
              <a:buFont typeface="Arial"/>
              <a:buNone/>
            </a:pPr>
            <a:r>
              <a:rPr lang="en" sz="1200" u="sng">
                <a:solidFill>
                  <a:schemeClr val="hlink"/>
                </a:solidFill>
                <a:latin typeface="Poppins"/>
                <a:ea typeface="Poppins"/>
                <a:cs typeface="Poppins"/>
                <a:sym typeface="Poppins"/>
                <a:hlinkClick r:id="rId3"/>
              </a:rPr>
              <a:t>https://www.poolsafely.gov/educational-materials-catalog/?keyword=Neighborhood+Safety+Tip+Poster&amp;sort=newest</a:t>
            </a:r>
            <a:r>
              <a:rPr lang="en" sz="1200">
                <a:latin typeface="Poppins"/>
                <a:ea typeface="Poppins"/>
                <a:cs typeface="Poppins"/>
                <a:sym typeface="Poppins"/>
              </a:rPr>
              <a:t> </a:t>
            </a:r>
            <a:br>
              <a:rPr i="0" lang="en" sz="1200" u="none" cap="none" strike="noStrike">
                <a:solidFill>
                  <a:srgbClr val="000000"/>
                </a:solidFill>
                <a:latin typeface="Poppins"/>
                <a:ea typeface="Poppins"/>
                <a:cs typeface="Poppins"/>
                <a:sym typeface="Poppins"/>
              </a:rPr>
            </a:br>
            <a:endParaRPr i="0" sz="1200" u="none" cap="none" strike="noStrike">
              <a:solidFill>
                <a:srgbClr val="0097A7"/>
              </a:solidFill>
              <a:latin typeface="Poppins"/>
              <a:ea typeface="Poppins"/>
              <a:cs typeface="Poppins"/>
              <a:sym typeface="Poppins"/>
            </a:endParaRPr>
          </a:p>
        </p:txBody>
      </p:sp>
      <p:sp>
        <p:nvSpPr>
          <p:cNvPr id="495" name="Google Shape;495;g2e140c7eb18_0_0"/>
          <p:cNvSpPr txBox="1"/>
          <p:nvPr>
            <p:ph idx="12" type="sldNum"/>
          </p:nvPr>
        </p:nvSpPr>
        <p:spPr>
          <a:xfrm>
            <a:off x="835783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4"/>
                </a:solidFill>
                <a:latin typeface="Poppins"/>
                <a:ea typeface="Poppins"/>
                <a:cs typeface="Poppins"/>
                <a:sym typeface="Poppins"/>
              </a:rPr>
              <a:t>‹#›</a:t>
            </a:fld>
            <a:endParaRPr b="1" sz="800">
              <a:solidFill>
                <a:schemeClr val="accent4"/>
              </a:solidFill>
              <a:latin typeface="Poppins"/>
              <a:ea typeface="Poppins"/>
              <a:cs typeface="Poppins"/>
              <a:sym typeface="Poppins"/>
            </a:endParaRPr>
          </a:p>
        </p:txBody>
      </p:sp>
      <p:sp>
        <p:nvSpPr>
          <p:cNvPr id="496" name="Google Shape;496;g2e140c7eb18_0_0"/>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4"/>
                </a:solidFill>
                <a:latin typeface="Poppins"/>
                <a:ea typeface="Poppins"/>
                <a:cs typeface="Poppins"/>
                <a:sym typeface="Poppins"/>
              </a:rPr>
              <a:t>RESOURCES  |</a:t>
            </a:r>
            <a:endParaRPr b="0" i="0" sz="800" u="none" cap="none" strike="noStrike">
              <a:solidFill>
                <a:schemeClr val="accent4"/>
              </a:solidFill>
              <a:latin typeface="Poppins"/>
              <a:ea typeface="Poppins"/>
              <a:cs typeface="Poppins"/>
              <a:sym typeface="Poppins"/>
            </a:endParaRPr>
          </a:p>
        </p:txBody>
      </p:sp>
      <p:pic>
        <p:nvPicPr>
          <p:cNvPr id="497" name="Google Shape;497;g2e140c7eb18_0_0"/>
          <p:cNvPicPr preferRelativeResize="0"/>
          <p:nvPr/>
        </p:nvPicPr>
        <p:blipFill rotWithShape="1">
          <a:blip r:embed="rId4">
            <a:alphaModFix/>
          </a:blip>
          <a:srcRect b="-22476" l="-14206" r="35632" t="39261"/>
          <a:stretch/>
        </p:blipFill>
        <p:spPr>
          <a:xfrm>
            <a:off x="7239149" y="-20411"/>
            <a:ext cx="1904849" cy="2015499"/>
          </a:xfrm>
          <a:prstGeom prst="rect">
            <a:avLst/>
          </a:prstGeom>
          <a:noFill/>
          <a:ln>
            <a:noFill/>
          </a:ln>
        </p:spPr>
      </p:pic>
      <p:pic>
        <p:nvPicPr>
          <p:cNvPr id="498" name="Google Shape;498;g2e140c7eb18_0_0"/>
          <p:cNvPicPr preferRelativeResize="0"/>
          <p:nvPr/>
        </p:nvPicPr>
        <p:blipFill rotWithShape="1">
          <a:blip r:embed="rId5">
            <a:alphaModFix/>
          </a:blip>
          <a:srcRect b="1792" l="27456" r="16894" t="18194"/>
          <a:stretch/>
        </p:blipFill>
        <p:spPr>
          <a:xfrm>
            <a:off x="4821525" y="1646825"/>
            <a:ext cx="1714474" cy="1324951"/>
          </a:xfrm>
          <a:prstGeom prst="rect">
            <a:avLst/>
          </a:prstGeom>
          <a:noFill/>
          <a:ln>
            <a:noFill/>
          </a:ln>
        </p:spPr>
      </p:pic>
      <p:pic>
        <p:nvPicPr>
          <p:cNvPr id="499" name="Google Shape;499;g2e140c7eb18_0_0"/>
          <p:cNvPicPr preferRelativeResize="0"/>
          <p:nvPr/>
        </p:nvPicPr>
        <p:blipFill rotWithShape="1">
          <a:blip r:embed="rId6">
            <a:alphaModFix/>
          </a:blip>
          <a:srcRect b="2638" l="39493" r="28620" t="20206"/>
          <a:stretch/>
        </p:blipFill>
        <p:spPr>
          <a:xfrm>
            <a:off x="5986837" y="2402450"/>
            <a:ext cx="1635850" cy="2127574"/>
          </a:xfrm>
          <a:prstGeom prst="rect">
            <a:avLst/>
          </a:prstGeom>
          <a:noFill/>
          <a:ln>
            <a:noFill/>
          </a:ln>
        </p:spPr>
      </p:pic>
      <p:pic>
        <p:nvPicPr>
          <p:cNvPr id="500" name="Google Shape;500;g2e140c7eb18_0_0"/>
          <p:cNvPicPr preferRelativeResize="0"/>
          <p:nvPr/>
        </p:nvPicPr>
        <p:blipFill rotWithShape="1">
          <a:blip r:embed="rId7">
            <a:alphaModFix/>
          </a:blip>
          <a:srcRect b="1198" l="27090" r="16399" t="17836"/>
          <a:stretch/>
        </p:blipFill>
        <p:spPr>
          <a:xfrm>
            <a:off x="7070350" y="3437675"/>
            <a:ext cx="1714474" cy="13204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28"/>
          <p:cNvSpPr/>
          <p:nvPr/>
        </p:nvSpPr>
        <p:spPr>
          <a:xfrm>
            <a:off x="-2" y="0"/>
            <a:ext cx="9144000" cy="117348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Manrope"/>
              <a:ea typeface="Manrope"/>
              <a:cs typeface="Manrope"/>
              <a:sym typeface="Manrope"/>
            </a:endParaRPr>
          </a:p>
        </p:txBody>
      </p:sp>
      <p:sp>
        <p:nvSpPr>
          <p:cNvPr id="506" name="Google Shape;506;p28"/>
          <p:cNvSpPr txBox="1"/>
          <p:nvPr/>
        </p:nvSpPr>
        <p:spPr>
          <a:xfrm>
            <a:off x="231175" y="346930"/>
            <a:ext cx="6776797" cy="5988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800"/>
              <a:buFont typeface="Arial"/>
              <a:buNone/>
            </a:pPr>
            <a:r>
              <a:rPr b="1" i="1" lang="en" sz="2800" u="none" cap="none" strike="noStrike">
                <a:solidFill>
                  <a:schemeClr val="lt1"/>
                </a:solidFill>
                <a:latin typeface="Poppins"/>
                <a:ea typeface="Poppins"/>
                <a:cs typeface="Poppins"/>
                <a:sym typeface="Poppins"/>
              </a:rPr>
              <a:t>Pool Safely</a:t>
            </a:r>
            <a:r>
              <a:rPr b="1" i="0" lang="en" sz="2800" u="none" cap="none" strike="noStrike">
                <a:solidFill>
                  <a:schemeClr val="lt1"/>
                </a:solidFill>
                <a:latin typeface="Poppins"/>
                <a:ea typeface="Poppins"/>
                <a:cs typeface="Poppins"/>
                <a:sym typeface="Poppins"/>
              </a:rPr>
              <a:t> Blog</a:t>
            </a:r>
            <a:endParaRPr b="0" i="0" sz="2800" u="none" cap="none" strike="noStrike">
              <a:solidFill>
                <a:schemeClr val="lt1"/>
              </a:solidFill>
              <a:latin typeface="Poppins"/>
              <a:ea typeface="Poppins"/>
              <a:cs typeface="Poppins"/>
              <a:sym typeface="Poppins"/>
            </a:endParaRPr>
          </a:p>
        </p:txBody>
      </p:sp>
      <p:sp>
        <p:nvSpPr>
          <p:cNvPr id="507" name="Google Shape;507;p28"/>
          <p:cNvSpPr txBox="1"/>
          <p:nvPr/>
        </p:nvSpPr>
        <p:spPr>
          <a:xfrm>
            <a:off x="231175" y="2029763"/>
            <a:ext cx="4275300" cy="177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0" i="0" lang="en" sz="1300" u="none" cap="none" strike="noStrike">
                <a:solidFill>
                  <a:schemeClr val="dk1"/>
                </a:solidFill>
                <a:latin typeface="Poppins"/>
                <a:ea typeface="Poppins"/>
                <a:cs typeface="Poppins"/>
                <a:sym typeface="Poppins"/>
              </a:rPr>
              <a:t>Check out the </a:t>
            </a:r>
            <a:r>
              <a:rPr b="0" i="1" lang="en" sz="1300" u="none" cap="none" strike="noStrike">
                <a:solidFill>
                  <a:schemeClr val="dk1"/>
                </a:solidFill>
                <a:latin typeface="Poppins"/>
                <a:ea typeface="Poppins"/>
                <a:cs typeface="Poppins"/>
                <a:sym typeface="Poppins"/>
              </a:rPr>
              <a:t>Pool Safely </a:t>
            </a:r>
            <a:r>
              <a:rPr b="0" i="0" lang="en" sz="1300" u="none" cap="none" strike="noStrike">
                <a:solidFill>
                  <a:schemeClr val="dk1"/>
                </a:solidFill>
                <a:latin typeface="Poppins"/>
                <a:ea typeface="Poppins"/>
                <a:cs typeface="Poppins"/>
                <a:sym typeface="Poppins"/>
              </a:rPr>
              <a:t>blog! </a:t>
            </a:r>
            <a:r>
              <a:rPr b="0" i="0" lang="en" sz="1300" u="sng" cap="none" strike="noStrike">
                <a:solidFill>
                  <a:srgbClr val="0097A7"/>
                </a:solidFill>
                <a:latin typeface="Poppins"/>
                <a:ea typeface="Poppins"/>
                <a:cs typeface="Poppins"/>
                <a:sym typeface="Poppins"/>
                <a:hlinkClick r:id="rId3">
                  <a:extLst>
                    <a:ext uri="{A12FA001-AC4F-418D-AE19-62706E023703}">
                      <ahyp:hlinkClr val="tx"/>
                    </a:ext>
                  </a:extLst>
                </a:hlinkClick>
              </a:rPr>
              <a:t>https://www.poolsafely.gov/blog/</a:t>
            </a:r>
            <a:r>
              <a:rPr b="0" i="0" lang="en" sz="1300" u="none" cap="none" strike="noStrike">
                <a:solidFill>
                  <a:srgbClr val="0097A7"/>
                </a:solidFill>
                <a:latin typeface="Poppins"/>
                <a:ea typeface="Poppins"/>
                <a:cs typeface="Poppins"/>
                <a:sym typeface="Poppins"/>
              </a:rPr>
              <a:t> </a:t>
            </a:r>
            <a:endParaRPr b="0" i="0" sz="1300" u="none" cap="none" strike="noStrike">
              <a:solidFill>
                <a:srgbClr val="0097A7"/>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2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200"/>
              <a:buFont typeface="Arial"/>
              <a:buNone/>
            </a:pPr>
            <a:r>
              <a:rPr b="0" i="0" lang="en" sz="1300" u="none" cap="none" strike="noStrike">
                <a:solidFill>
                  <a:schemeClr val="dk1"/>
                </a:solidFill>
                <a:latin typeface="Poppins"/>
                <a:ea typeface="Poppins"/>
                <a:cs typeface="Poppins"/>
                <a:sym typeface="Poppins"/>
              </a:rPr>
              <a:t>You’ll get a behind-the-scenes look at the </a:t>
            </a:r>
            <a:r>
              <a:rPr b="0" i="1" lang="en" sz="1300" u="none" cap="none" strike="noStrike">
                <a:solidFill>
                  <a:schemeClr val="dk1"/>
                </a:solidFill>
                <a:latin typeface="Poppins"/>
                <a:ea typeface="Poppins"/>
                <a:cs typeface="Poppins"/>
                <a:sym typeface="Poppins"/>
              </a:rPr>
              <a:t>Pool Safely</a:t>
            </a:r>
            <a:r>
              <a:rPr b="0" i="0" lang="en" sz="1300" u="none" cap="none" strike="noStrike">
                <a:solidFill>
                  <a:schemeClr val="dk1"/>
                </a:solidFill>
                <a:latin typeface="Poppins"/>
                <a:ea typeface="Poppins"/>
                <a:cs typeface="Poppins"/>
                <a:sym typeface="Poppins"/>
              </a:rPr>
              <a:t> campaign, learn practical safety information, and stay up-to-date with the latest activities in the water safety community. </a:t>
            </a:r>
            <a:endParaRPr b="0" i="0" sz="1500" u="none" cap="none" strike="noStrike">
              <a:solidFill>
                <a:srgbClr val="000000"/>
              </a:solidFill>
              <a:latin typeface="Arial"/>
              <a:ea typeface="Arial"/>
              <a:cs typeface="Arial"/>
              <a:sym typeface="Arial"/>
            </a:endParaRPr>
          </a:p>
        </p:txBody>
      </p:sp>
      <p:sp>
        <p:nvSpPr>
          <p:cNvPr id="508" name="Google Shape;508;p28"/>
          <p:cNvSpPr txBox="1"/>
          <p:nvPr>
            <p:ph idx="12" type="sldNum"/>
          </p:nvPr>
        </p:nvSpPr>
        <p:spPr>
          <a:xfrm>
            <a:off x="835783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4"/>
                </a:solidFill>
                <a:latin typeface="Poppins"/>
                <a:ea typeface="Poppins"/>
                <a:cs typeface="Poppins"/>
                <a:sym typeface="Poppins"/>
              </a:rPr>
              <a:t>‹#›</a:t>
            </a:fld>
            <a:endParaRPr b="1" sz="800">
              <a:solidFill>
                <a:schemeClr val="accent4"/>
              </a:solidFill>
              <a:latin typeface="Poppins"/>
              <a:ea typeface="Poppins"/>
              <a:cs typeface="Poppins"/>
              <a:sym typeface="Poppins"/>
            </a:endParaRPr>
          </a:p>
        </p:txBody>
      </p:sp>
      <p:sp>
        <p:nvSpPr>
          <p:cNvPr id="509" name="Google Shape;509;p28"/>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4"/>
                </a:solidFill>
                <a:latin typeface="Poppins"/>
                <a:ea typeface="Poppins"/>
                <a:cs typeface="Poppins"/>
                <a:sym typeface="Poppins"/>
              </a:rPr>
              <a:t>RESOURCES  |</a:t>
            </a:r>
            <a:endParaRPr b="0" i="0" sz="800" u="none" cap="none" strike="noStrike">
              <a:solidFill>
                <a:schemeClr val="accent4"/>
              </a:solidFill>
              <a:latin typeface="Poppins"/>
              <a:ea typeface="Poppins"/>
              <a:cs typeface="Poppins"/>
              <a:sym typeface="Poppins"/>
            </a:endParaRPr>
          </a:p>
        </p:txBody>
      </p:sp>
      <p:pic>
        <p:nvPicPr>
          <p:cNvPr id="510" name="Google Shape;510;p28"/>
          <p:cNvPicPr preferRelativeResize="0"/>
          <p:nvPr/>
        </p:nvPicPr>
        <p:blipFill rotWithShape="1">
          <a:blip r:embed="rId4">
            <a:alphaModFix/>
          </a:blip>
          <a:srcRect b="-22476" l="-14205" r="35632" t="39260"/>
          <a:stretch/>
        </p:blipFill>
        <p:spPr>
          <a:xfrm>
            <a:off x="7239149" y="-20411"/>
            <a:ext cx="1904849" cy="2015499"/>
          </a:xfrm>
          <a:prstGeom prst="rect">
            <a:avLst/>
          </a:prstGeom>
          <a:noFill/>
          <a:ln>
            <a:noFill/>
          </a:ln>
        </p:spPr>
      </p:pic>
      <p:pic>
        <p:nvPicPr>
          <p:cNvPr id="511" name="Google Shape;511;p28"/>
          <p:cNvPicPr preferRelativeResize="0"/>
          <p:nvPr/>
        </p:nvPicPr>
        <p:blipFill rotWithShape="1">
          <a:blip r:embed="rId5">
            <a:alphaModFix/>
          </a:blip>
          <a:srcRect b="0" l="2502" r="30415" t="0"/>
          <a:stretch/>
        </p:blipFill>
        <p:spPr>
          <a:xfrm>
            <a:off x="4445150" y="2029788"/>
            <a:ext cx="4560474" cy="17771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24a5df3bc13_2_16"/>
          <p:cNvSpPr/>
          <p:nvPr/>
        </p:nvSpPr>
        <p:spPr>
          <a:xfrm>
            <a:off x="-2" y="0"/>
            <a:ext cx="9144000" cy="11736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Manrope"/>
              <a:ea typeface="Manrope"/>
              <a:cs typeface="Manrope"/>
              <a:sym typeface="Manrope"/>
            </a:endParaRPr>
          </a:p>
        </p:txBody>
      </p:sp>
      <p:sp>
        <p:nvSpPr>
          <p:cNvPr id="517" name="Google Shape;517;g24a5df3bc13_2_16"/>
          <p:cNvSpPr txBox="1"/>
          <p:nvPr/>
        </p:nvSpPr>
        <p:spPr>
          <a:xfrm>
            <a:off x="231175" y="346930"/>
            <a:ext cx="6776700" cy="5988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800"/>
              <a:buFont typeface="Arial"/>
              <a:buNone/>
            </a:pPr>
            <a:r>
              <a:rPr b="1" i="1" lang="en" sz="2800" u="none" cap="none" strike="noStrike">
                <a:solidFill>
                  <a:schemeClr val="lt1"/>
                </a:solidFill>
                <a:latin typeface="Poppins"/>
                <a:ea typeface="Poppins"/>
                <a:cs typeface="Poppins"/>
                <a:sym typeface="Poppins"/>
              </a:rPr>
              <a:t>Pool Safely</a:t>
            </a:r>
            <a:r>
              <a:rPr b="1" i="0" lang="en" sz="2800" u="none" cap="none" strike="noStrike">
                <a:solidFill>
                  <a:schemeClr val="lt1"/>
                </a:solidFill>
                <a:latin typeface="Poppins"/>
                <a:ea typeface="Poppins"/>
                <a:cs typeface="Poppins"/>
                <a:sym typeface="Poppins"/>
              </a:rPr>
              <a:t> Stories</a:t>
            </a:r>
            <a:endParaRPr b="0" i="0" sz="2800" u="none" cap="none" strike="noStrike">
              <a:solidFill>
                <a:schemeClr val="lt1"/>
              </a:solidFill>
              <a:latin typeface="Poppins"/>
              <a:ea typeface="Poppins"/>
              <a:cs typeface="Poppins"/>
              <a:sym typeface="Poppins"/>
            </a:endParaRPr>
          </a:p>
        </p:txBody>
      </p:sp>
      <p:sp>
        <p:nvSpPr>
          <p:cNvPr id="518" name="Google Shape;518;g24a5df3bc13_2_16"/>
          <p:cNvSpPr txBox="1"/>
          <p:nvPr/>
        </p:nvSpPr>
        <p:spPr>
          <a:xfrm>
            <a:off x="231175" y="1995100"/>
            <a:ext cx="4621500" cy="1015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0" i="1" lang="en" sz="1200" u="none" cap="none" strike="noStrike">
                <a:solidFill>
                  <a:srgbClr val="000000"/>
                </a:solidFill>
                <a:latin typeface="Poppins"/>
                <a:ea typeface="Poppins"/>
                <a:cs typeface="Poppins"/>
                <a:sym typeface="Poppins"/>
              </a:rPr>
              <a:t>Pool Safely</a:t>
            </a:r>
            <a:r>
              <a:rPr b="0" i="0" lang="en" sz="1200" u="none" cap="none" strike="noStrike">
                <a:solidFill>
                  <a:srgbClr val="000000"/>
                </a:solidFill>
                <a:latin typeface="Poppins"/>
                <a:ea typeface="Poppins"/>
                <a:cs typeface="Poppins"/>
                <a:sym typeface="Poppins"/>
              </a:rPr>
              <a:t> collaborators, campaign supporters, and water safety advocates share their experiences with childhood drowning and entrapment at: </a:t>
            </a:r>
            <a:r>
              <a:rPr b="0" i="0" lang="en" sz="1200" u="sng" cap="none" strike="noStrike">
                <a:solidFill>
                  <a:schemeClr val="hlink"/>
                </a:solidFill>
                <a:latin typeface="Poppins"/>
                <a:ea typeface="Poppins"/>
                <a:cs typeface="Poppins"/>
                <a:sym typeface="Poppins"/>
                <a:hlinkClick r:id="rId3"/>
              </a:rPr>
              <a:t>https://www.poolsafely.gov/pool-safely-stories/</a:t>
            </a:r>
            <a:endParaRPr b="0" i="0" sz="12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Poppins"/>
                <a:ea typeface="Poppins"/>
                <a:cs typeface="Poppins"/>
                <a:sym typeface="Poppins"/>
              </a:rPr>
              <a:t>Visit the link to read about their water safety journeys.</a:t>
            </a:r>
            <a:endParaRPr b="0" i="0" sz="12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Poppins"/>
                <a:ea typeface="Poppins"/>
                <a:cs typeface="Poppins"/>
                <a:sym typeface="Poppins"/>
              </a:rPr>
              <a:t>To submit a </a:t>
            </a:r>
            <a:r>
              <a:rPr b="0" i="1" lang="en" sz="1200" u="none" cap="none" strike="noStrike">
                <a:solidFill>
                  <a:srgbClr val="000000"/>
                </a:solidFill>
                <a:latin typeface="Poppins"/>
                <a:ea typeface="Poppins"/>
                <a:cs typeface="Poppins"/>
                <a:sym typeface="Poppins"/>
              </a:rPr>
              <a:t>Pool Safely </a:t>
            </a:r>
            <a:r>
              <a:rPr b="0" i="0" lang="en" sz="1200" u="none" cap="none" strike="noStrike">
                <a:solidFill>
                  <a:srgbClr val="000000"/>
                </a:solidFill>
                <a:latin typeface="Poppins"/>
                <a:ea typeface="Poppins"/>
                <a:cs typeface="Poppins"/>
                <a:sym typeface="Poppins"/>
              </a:rPr>
              <a:t>story, send an email to </a:t>
            </a:r>
            <a:r>
              <a:rPr b="0" i="0" lang="en" sz="1200" u="sng" cap="none" strike="noStrike">
                <a:solidFill>
                  <a:schemeClr val="hlink"/>
                </a:solidFill>
                <a:latin typeface="Poppins"/>
                <a:ea typeface="Poppins"/>
                <a:cs typeface="Poppins"/>
                <a:sym typeface="Poppins"/>
                <a:hlinkClick r:id="rId4"/>
              </a:rPr>
              <a:t>PoolSafely@FinnPartners.com</a:t>
            </a:r>
            <a:r>
              <a:rPr b="0" i="0" lang="en" sz="1200" u="none" cap="none" strike="noStrike">
                <a:solidFill>
                  <a:srgbClr val="000000"/>
                </a:solidFill>
                <a:latin typeface="Poppins"/>
                <a:ea typeface="Poppins"/>
                <a:cs typeface="Poppins"/>
                <a:sym typeface="Poppins"/>
              </a:rPr>
              <a:t>.  </a:t>
            </a:r>
            <a:endParaRPr b="0" i="0" sz="1400" u="none" cap="none" strike="noStrike">
              <a:solidFill>
                <a:srgbClr val="000000"/>
              </a:solidFill>
              <a:latin typeface="Poppins"/>
              <a:ea typeface="Poppins"/>
              <a:cs typeface="Poppins"/>
              <a:sym typeface="Poppins"/>
            </a:endParaRPr>
          </a:p>
        </p:txBody>
      </p:sp>
      <p:sp>
        <p:nvSpPr>
          <p:cNvPr id="519" name="Google Shape;519;g24a5df3bc13_2_16"/>
          <p:cNvSpPr txBox="1"/>
          <p:nvPr>
            <p:ph idx="12" type="sldNum"/>
          </p:nvPr>
        </p:nvSpPr>
        <p:spPr>
          <a:xfrm>
            <a:off x="8350213" y="473944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4"/>
                </a:solidFill>
                <a:latin typeface="Poppins"/>
                <a:ea typeface="Poppins"/>
                <a:cs typeface="Poppins"/>
                <a:sym typeface="Poppins"/>
              </a:rPr>
              <a:t>‹#›</a:t>
            </a:fld>
            <a:endParaRPr b="1" sz="800">
              <a:solidFill>
                <a:schemeClr val="accent4"/>
              </a:solidFill>
              <a:latin typeface="Poppins"/>
              <a:ea typeface="Poppins"/>
              <a:cs typeface="Poppins"/>
              <a:sym typeface="Poppins"/>
            </a:endParaRPr>
          </a:p>
        </p:txBody>
      </p:sp>
      <p:sp>
        <p:nvSpPr>
          <p:cNvPr id="520" name="Google Shape;520;g24a5df3bc13_2_16"/>
          <p:cNvSpPr txBox="1"/>
          <p:nvPr/>
        </p:nvSpPr>
        <p:spPr>
          <a:xfrm>
            <a:off x="6198982" y="4782345"/>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4"/>
                </a:solidFill>
                <a:latin typeface="Poppins"/>
                <a:ea typeface="Poppins"/>
                <a:cs typeface="Poppins"/>
                <a:sym typeface="Poppins"/>
              </a:rPr>
              <a:t>RESOURCES  |</a:t>
            </a:r>
            <a:endParaRPr b="0" i="0" sz="800" u="none" cap="none" strike="noStrike">
              <a:solidFill>
                <a:schemeClr val="accent4"/>
              </a:solidFill>
              <a:latin typeface="Poppins"/>
              <a:ea typeface="Poppins"/>
              <a:cs typeface="Poppins"/>
              <a:sym typeface="Poppins"/>
            </a:endParaRPr>
          </a:p>
        </p:txBody>
      </p:sp>
      <p:pic>
        <p:nvPicPr>
          <p:cNvPr id="521" name="Google Shape;521;g24a5df3bc13_2_16"/>
          <p:cNvPicPr preferRelativeResize="0"/>
          <p:nvPr/>
        </p:nvPicPr>
        <p:blipFill rotWithShape="1">
          <a:blip r:embed="rId5">
            <a:alphaModFix/>
          </a:blip>
          <a:srcRect b="-22476" l="-14205" r="35632" t="39260"/>
          <a:stretch/>
        </p:blipFill>
        <p:spPr>
          <a:xfrm>
            <a:off x="7239149" y="-20411"/>
            <a:ext cx="1904849" cy="2015499"/>
          </a:xfrm>
          <a:prstGeom prst="rect">
            <a:avLst/>
          </a:prstGeom>
          <a:noFill/>
          <a:ln>
            <a:noFill/>
          </a:ln>
        </p:spPr>
      </p:pic>
      <p:pic>
        <p:nvPicPr>
          <p:cNvPr id="522" name="Google Shape;522;g24a5df3bc13_2_16"/>
          <p:cNvPicPr preferRelativeResize="0"/>
          <p:nvPr/>
        </p:nvPicPr>
        <p:blipFill>
          <a:blip r:embed="rId6">
            <a:alphaModFix/>
          </a:blip>
          <a:stretch>
            <a:fillRect/>
          </a:stretch>
        </p:blipFill>
        <p:spPr>
          <a:xfrm>
            <a:off x="5083575" y="1239388"/>
            <a:ext cx="1695918" cy="1828100"/>
          </a:xfrm>
          <a:prstGeom prst="rect">
            <a:avLst/>
          </a:prstGeom>
          <a:noFill/>
          <a:ln>
            <a:noFill/>
          </a:ln>
        </p:spPr>
      </p:pic>
      <p:pic>
        <p:nvPicPr>
          <p:cNvPr id="523" name="Google Shape;523;g24a5df3bc13_2_16"/>
          <p:cNvPicPr preferRelativeResize="0"/>
          <p:nvPr/>
        </p:nvPicPr>
        <p:blipFill>
          <a:blip r:embed="rId7">
            <a:alphaModFix/>
          </a:blip>
          <a:stretch>
            <a:fillRect/>
          </a:stretch>
        </p:blipFill>
        <p:spPr>
          <a:xfrm>
            <a:off x="6983988" y="1239400"/>
            <a:ext cx="1650730" cy="1828101"/>
          </a:xfrm>
          <a:prstGeom prst="rect">
            <a:avLst/>
          </a:prstGeom>
          <a:noFill/>
          <a:ln>
            <a:noFill/>
          </a:ln>
        </p:spPr>
      </p:pic>
      <p:pic>
        <p:nvPicPr>
          <p:cNvPr id="524" name="Google Shape;524;g24a5df3bc13_2_16"/>
          <p:cNvPicPr preferRelativeResize="0"/>
          <p:nvPr/>
        </p:nvPicPr>
        <p:blipFill>
          <a:blip r:embed="rId8">
            <a:alphaModFix/>
          </a:blip>
          <a:stretch>
            <a:fillRect/>
          </a:stretch>
        </p:blipFill>
        <p:spPr>
          <a:xfrm>
            <a:off x="5223275" y="3133300"/>
            <a:ext cx="1460300" cy="1956850"/>
          </a:xfrm>
          <a:prstGeom prst="rect">
            <a:avLst/>
          </a:prstGeom>
          <a:noFill/>
          <a:ln>
            <a:noFill/>
          </a:ln>
        </p:spPr>
      </p:pic>
      <p:pic>
        <p:nvPicPr>
          <p:cNvPr id="525" name="Google Shape;525;g24a5df3bc13_2_16"/>
          <p:cNvPicPr preferRelativeResize="0"/>
          <p:nvPr/>
        </p:nvPicPr>
        <p:blipFill>
          <a:blip r:embed="rId9">
            <a:alphaModFix/>
          </a:blip>
          <a:stretch>
            <a:fillRect/>
          </a:stretch>
        </p:blipFill>
        <p:spPr>
          <a:xfrm>
            <a:off x="7043527" y="3133300"/>
            <a:ext cx="1531675" cy="1715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p29"/>
          <p:cNvPicPr preferRelativeResize="0"/>
          <p:nvPr/>
        </p:nvPicPr>
        <p:blipFill rotWithShape="1">
          <a:blip r:embed="rId3">
            <a:alphaModFix/>
          </a:blip>
          <a:srcRect b="2042" l="3446" r="4157" t="3830"/>
          <a:stretch/>
        </p:blipFill>
        <p:spPr>
          <a:xfrm>
            <a:off x="5045614" y="3249198"/>
            <a:ext cx="1414817" cy="1715850"/>
          </a:xfrm>
          <a:prstGeom prst="rect">
            <a:avLst/>
          </a:prstGeom>
          <a:noFill/>
          <a:ln>
            <a:noFill/>
          </a:ln>
        </p:spPr>
      </p:pic>
      <p:sp>
        <p:nvSpPr>
          <p:cNvPr id="531" name="Google Shape;531;p29"/>
          <p:cNvSpPr/>
          <p:nvPr/>
        </p:nvSpPr>
        <p:spPr>
          <a:xfrm>
            <a:off x="-2" y="0"/>
            <a:ext cx="9144000" cy="117348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Manrope"/>
              <a:ea typeface="Manrope"/>
              <a:cs typeface="Manrope"/>
              <a:sym typeface="Manrope"/>
            </a:endParaRPr>
          </a:p>
        </p:txBody>
      </p:sp>
      <p:sp>
        <p:nvSpPr>
          <p:cNvPr id="532" name="Google Shape;532;p29"/>
          <p:cNvSpPr txBox="1"/>
          <p:nvPr/>
        </p:nvSpPr>
        <p:spPr>
          <a:xfrm>
            <a:off x="231175" y="346930"/>
            <a:ext cx="6776797" cy="5988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chemeClr val="lt1"/>
                </a:solidFill>
                <a:latin typeface="Poppins"/>
                <a:ea typeface="Poppins"/>
                <a:cs typeface="Poppins"/>
                <a:sym typeface="Poppins"/>
                <a:extLst>
                  <a:ext uri="http://customooxmlschemas.google.com/">
                    <go:slidesCustomData xmlns:go="http://customooxmlschemas.google.com/" textRoundtripDataId="17"/>
                  </a:ext>
                </a:extLst>
              </a:rPr>
              <a:t>Materials Catalog</a:t>
            </a:r>
            <a:endParaRPr b="0" i="0" sz="2800" u="none" cap="none" strike="noStrike">
              <a:solidFill>
                <a:schemeClr val="lt1"/>
              </a:solidFill>
              <a:latin typeface="Poppins"/>
              <a:ea typeface="Poppins"/>
              <a:cs typeface="Poppins"/>
              <a:sym typeface="Poppins"/>
            </a:endParaRPr>
          </a:p>
        </p:txBody>
      </p:sp>
      <p:sp>
        <p:nvSpPr>
          <p:cNvPr id="533" name="Google Shape;533;p29"/>
          <p:cNvSpPr txBox="1"/>
          <p:nvPr/>
        </p:nvSpPr>
        <p:spPr>
          <a:xfrm>
            <a:off x="222400" y="1945195"/>
            <a:ext cx="4378800" cy="1878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Poppins"/>
                <a:ea typeface="Poppins"/>
                <a:cs typeface="Poppins"/>
                <a:sym typeface="Poppins"/>
              </a:rPr>
              <a:t>Download for brochures, tip cards, posters, videos, and more in English and Spanish through our online materials catalog,</a:t>
            </a:r>
            <a:r>
              <a:rPr lang="en" sz="1200">
                <a:solidFill>
                  <a:schemeClr val="dk1"/>
                </a:solidFill>
                <a:latin typeface="Poppins"/>
                <a:ea typeface="Poppins"/>
                <a:cs typeface="Poppins"/>
                <a:sym typeface="Poppins"/>
              </a:rPr>
              <a:t> </a:t>
            </a:r>
            <a:r>
              <a:rPr lang="en" sz="1200" u="sng">
                <a:solidFill>
                  <a:schemeClr val="dk1"/>
                </a:solidFill>
                <a:latin typeface="Poppins"/>
                <a:ea typeface="Poppins"/>
                <a:cs typeface="Poppins"/>
                <a:sym typeface="Poppins"/>
              </a:rPr>
              <a:t>all for no charge</a:t>
            </a:r>
            <a:r>
              <a:rPr b="0" i="0" lang="en" sz="1200" u="none" cap="none" strike="noStrike">
                <a:solidFill>
                  <a:schemeClr val="dk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200"/>
              <a:buFont typeface="Arial"/>
              <a:buNone/>
            </a:pPr>
            <a:r>
              <a:rPr b="0" i="0" lang="en" sz="1200" u="sng" cap="none" strike="noStrike">
                <a:solidFill>
                  <a:srgbClr val="0097A7"/>
                </a:solidFill>
                <a:latin typeface="Poppins"/>
                <a:ea typeface="Poppins"/>
                <a:cs typeface="Poppins"/>
                <a:sym typeface="Poppins"/>
                <a:hlinkClick r:id="rId4">
                  <a:extLst>
                    <a:ext uri="{A12FA001-AC4F-418D-AE19-62706E023703}">
                      <ahyp:hlinkClr val="tx"/>
                    </a:ext>
                  </a:extLst>
                </a:hlinkClick>
              </a:rPr>
              <a:t>https://www.poolsafely.gov/educational-materials-catalog/</a:t>
            </a:r>
            <a:r>
              <a:rPr b="0" i="0" lang="en" sz="1200" u="none" cap="none" strike="noStrike">
                <a:solidFill>
                  <a:srgbClr val="0097A7"/>
                </a:solidFill>
                <a:latin typeface="Poppins"/>
                <a:ea typeface="Poppins"/>
                <a:cs typeface="Poppins"/>
                <a:sym typeface="Poppins"/>
              </a:rPr>
              <a:t> </a:t>
            </a:r>
            <a:endParaRPr b="0" i="0" sz="1200" u="none" cap="none" strike="noStrike">
              <a:solidFill>
                <a:srgbClr val="0097A7"/>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97A7"/>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200"/>
              <a:buFont typeface="Arial"/>
              <a:buNone/>
            </a:pPr>
            <a:r>
              <a:rPr b="0" i="0" lang="en" sz="1200" u="sng" cap="none" strike="noStrike">
                <a:solidFill>
                  <a:schemeClr val="hlink"/>
                </a:solidFill>
                <a:latin typeface="Poppins"/>
                <a:ea typeface="Poppins"/>
                <a:cs typeface="Poppins"/>
                <a:sym typeface="Poppins"/>
                <a:hlinkClick r:id="rId5"/>
              </a:rPr>
              <a:t>https://www.poolsafely.gov/espanol/catalogo-de-materiales-educativos/</a:t>
            </a:r>
            <a:r>
              <a:rPr b="0" i="0" lang="en" sz="1200" u="none" cap="none" strike="noStrike">
                <a:solidFill>
                  <a:srgbClr val="0097A7"/>
                </a:solidFill>
                <a:latin typeface="Poppins"/>
                <a:ea typeface="Poppins"/>
                <a:cs typeface="Poppins"/>
                <a:sym typeface="Poppins"/>
              </a:rPr>
              <a:t> </a:t>
            </a:r>
            <a:endParaRPr b="0" i="0" sz="1200" u="none" cap="none" strike="noStrike">
              <a:solidFill>
                <a:srgbClr val="0097A7"/>
              </a:solidFill>
              <a:latin typeface="Poppins"/>
              <a:ea typeface="Poppins"/>
              <a:cs typeface="Poppins"/>
              <a:sym typeface="Poppins"/>
            </a:endParaRPr>
          </a:p>
        </p:txBody>
      </p:sp>
      <p:sp>
        <p:nvSpPr>
          <p:cNvPr id="534" name="Google Shape;534;p29"/>
          <p:cNvSpPr txBox="1"/>
          <p:nvPr>
            <p:ph idx="12" type="sldNum"/>
          </p:nvPr>
        </p:nvSpPr>
        <p:spPr>
          <a:xfrm>
            <a:off x="835783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4"/>
                </a:solidFill>
                <a:latin typeface="Poppins"/>
                <a:ea typeface="Poppins"/>
                <a:cs typeface="Poppins"/>
                <a:sym typeface="Poppins"/>
              </a:rPr>
              <a:t>‹#›</a:t>
            </a:fld>
            <a:endParaRPr b="1" sz="800">
              <a:solidFill>
                <a:schemeClr val="accent4"/>
              </a:solidFill>
              <a:latin typeface="Poppins"/>
              <a:ea typeface="Poppins"/>
              <a:cs typeface="Poppins"/>
              <a:sym typeface="Poppins"/>
            </a:endParaRPr>
          </a:p>
        </p:txBody>
      </p:sp>
      <p:sp>
        <p:nvSpPr>
          <p:cNvPr id="535" name="Google Shape;535;p29"/>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4"/>
                </a:solidFill>
                <a:latin typeface="Poppins"/>
                <a:ea typeface="Poppins"/>
                <a:cs typeface="Poppins"/>
                <a:sym typeface="Poppins"/>
              </a:rPr>
              <a:t>RESOURCES  |</a:t>
            </a:r>
            <a:endParaRPr b="0" i="0" sz="800" u="none" cap="none" strike="noStrike">
              <a:solidFill>
                <a:schemeClr val="accent4"/>
              </a:solidFill>
              <a:latin typeface="Poppins"/>
              <a:ea typeface="Poppins"/>
              <a:cs typeface="Poppins"/>
              <a:sym typeface="Poppins"/>
            </a:endParaRPr>
          </a:p>
        </p:txBody>
      </p:sp>
      <p:pic>
        <p:nvPicPr>
          <p:cNvPr id="536" name="Google Shape;536;p29"/>
          <p:cNvPicPr preferRelativeResize="0"/>
          <p:nvPr/>
        </p:nvPicPr>
        <p:blipFill rotWithShape="1">
          <a:blip r:embed="rId6">
            <a:alphaModFix/>
          </a:blip>
          <a:srcRect b="-22476" l="-14205" r="35632" t="39260"/>
          <a:stretch/>
        </p:blipFill>
        <p:spPr>
          <a:xfrm>
            <a:off x="7239149" y="-20411"/>
            <a:ext cx="1904849" cy="2015499"/>
          </a:xfrm>
          <a:prstGeom prst="rect">
            <a:avLst/>
          </a:prstGeom>
          <a:noFill/>
          <a:ln>
            <a:noFill/>
          </a:ln>
        </p:spPr>
      </p:pic>
      <p:pic>
        <p:nvPicPr>
          <p:cNvPr id="537" name="Google Shape;537;p29"/>
          <p:cNvPicPr preferRelativeResize="0"/>
          <p:nvPr/>
        </p:nvPicPr>
        <p:blipFill rotWithShape="1">
          <a:blip r:embed="rId7">
            <a:alphaModFix/>
          </a:blip>
          <a:srcRect b="0" l="0" r="0" t="0"/>
          <a:stretch/>
        </p:blipFill>
        <p:spPr>
          <a:xfrm>
            <a:off x="6659400" y="1291125"/>
            <a:ext cx="2121725" cy="1633750"/>
          </a:xfrm>
          <a:prstGeom prst="rect">
            <a:avLst/>
          </a:prstGeom>
          <a:noFill/>
          <a:ln>
            <a:noFill/>
          </a:ln>
        </p:spPr>
      </p:pic>
      <p:pic>
        <p:nvPicPr>
          <p:cNvPr id="538" name="Google Shape;538;p29"/>
          <p:cNvPicPr preferRelativeResize="0"/>
          <p:nvPr/>
        </p:nvPicPr>
        <p:blipFill rotWithShape="1">
          <a:blip r:embed="rId8">
            <a:alphaModFix/>
          </a:blip>
          <a:srcRect b="19577" l="0" r="0" t="17226"/>
          <a:stretch/>
        </p:blipFill>
        <p:spPr>
          <a:xfrm>
            <a:off x="6649775" y="3042525"/>
            <a:ext cx="2140975" cy="1715851"/>
          </a:xfrm>
          <a:prstGeom prst="rect">
            <a:avLst/>
          </a:prstGeom>
          <a:noFill/>
          <a:ln>
            <a:noFill/>
          </a:ln>
        </p:spPr>
      </p:pic>
      <p:pic>
        <p:nvPicPr>
          <p:cNvPr id="539" name="Google Shape;539;p29"/>
          <p:cNvPicPr preferRelativeResize="0"/>
          <p:nvPr/>
        </p:nvPicPr>
        <p:blipFill rotWithShape="1">
          <a:blip r:embed="rId9">
            <a:alphaModFix/>
          </a:blip>
          <a:srcRect b="21992" l="28471" r="17512" t="18001"/>
          <a:stretch/>
        </p:blipFill>
        <p:spPr>
          <a:xfrm>
            <a:off x="4994075" y="1291125"/>
            <a:ext cx="1517899" cy="906375"/>
          </a:xfrm>
          <a:prstGeom prst="rect">
            <a:avLst/>
          </a:prstGeom>
          <a:noFill/>
          <a:ln>
            <a:noFill/>
          </a:ln>
        </p:spPr>
      </p:pic>
      <p:pic>
        <p:nvPicPr>
          <p:cNvPr id="540" name="Google Shape;540;p29"/>
          <p:cNvPicPr preferRelativeResize="0"/>
          <p:nvPr/>
        </p:nvPicPr>
        <p:blipFill rotWithShape="1">
          <a:blip r:embed="rId10">
            <a:alphaModFix/>
          </a:blip>
          <a:srcRect b="21254" l="28262" r="17291" t="18450"/>
          <a:stretch/>
        </p:blipFill>
        <p:spPr>
          <a:xfrm>
            <a:off x="4991684" y="2342825"/>
            <a:ext cx="1522680" cy="9063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30"/>
          <p:cNvSpPr/>
          <p:nvPr/>
        </p:nvSpPr>
        <p:spPr>
          <a:xfrm rot="10800000">
            <a:off x="-100" y="25"/>
            <a:ext cx="9150900" cy="4612800"/>
          </a:xfrm>
          <a:prstGeom prst="round1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30"/>
          <p:cNvSpPr txBox="1"/>
          <p:nvPr>
            <p:ph type="title"/>
          </p:nvPr>
        </p:nvSpPr>
        <p:spPr>
          <a:xfrm>
            <a:off x="569835" y="681400"/>
            <a:ext cx="2090700" cy="572700"/>
          </a:xfrm>
          <a:prstGeom prst="rect">
            <a:avLst/>
          </a:prstGeom>
          <a:noFill/>
          <a:ln>
            <a:noFill/>
          </a:ln>
        </p:spPr>
        <p:txBody>
          <a:bodyPr anchorCtr="0" anchor="t" bIns="45500" lIns="92650" spcFirstLastPara="1" rIns="92650" wrap="square" tIns="45500">
            <a:normAutofit/>
          </a:bodyPr>
          <a:lstStyle/>
          <a:p>
            <a:pPr indent="0" lvl="0" marL="0" rtl="0" algn="l">
              <a:lnSpc>
                <a:spcPct val="85000"/>
              </a:lnSpc>
              <a:spcBef>
                <a:spcPts val="0"/>
              </a:spcBef>
              <a:spcAft>
                <a:spcPts val="0"/>
              </a:spcAft>
              <a:buSzPts val="1400"/>
              <a:buNone/>
            </a:pPr>
            <a:r>
              <a:rPr lang="en" sz="1700">
                <a:solidFill>
                  <a:schemeClr val="lt1"/>
                </a:solidFill>
                <a:latin typeface="Poppins"/>
                <a:ea typeface="Poppins"/>
                <a:cs typeface="Poppins"/>
                <a:sym typeface="Poppins"/>
              </a:rPr>
              <a:t>SECTION 08</a:t>
            </a:r>
            <a:endParaRPr sz="1700">
              <a:solidFill>
                <a:schemeClr val="lt1"/>
              </a:solidFill>
              <a:latin typeface="Poppins"/>
              <a:ea typeface="Poppins"/>
              <a:cs typeface="Poppins"/>
              <a:sym typeface="Poppins"/>
            </a:endParaRPr>
          </a:p>
        </p:txBody>
      </p:sp>
      <p:sp>
        <p:nvSpPr>
          <p:cNvPr id="547" name="Google Shape;547;p30"/>
          <p:cNvSpPr txBox="1"/>
          <p:nvPr>
            <p:ph type="title"/>
          </p:nvPr>
        </p:nvSpPr>
        <p:spPr>
          <a:xfrm>
            <a:off x="551300" y="1120000"/>
            <a:ext cx="7206600" cy="1400100"/>
          </a:xfrm>
          <a:prstGeom prst="rect">
            <a:avLst/>
          </a:prstGeom>
          <a:noFill/>
          <a:ln>
            <a:noFill/>
          </a:ln>
        </p:spPr>
        <p:txBody>
          <a:bodyPr anchorCtr="0" anchor="t" bIns="45500" lIns="92650" spcFirstLastPara="1" rIns="92650" wrap="square" tIns="45500">
            <a:noAutofit/>
          </a:bodyPr>
          <a:lstStyle/>
          <a:p>
            <a:pPr indent="0" lvl="0" marL="0" rtl="0" algn="l">
              <a:lnSpc>
                <a:spcPct val="100000"/>
              </a:lnSpc>
              <a:spcBef>
                <a:spcPts val="0"/>
              </a:spcBef>
              <a:spcAft>
                <a:spcPts val="0"/>
              </a:spcAft>
              <a:buSzPts val="990"/>
              <a:buNone/>
            </a:pPr>
            <a:r>
              <a:rPr lang="en" sz="4800">
                <a:solidFill>
                  <a:schemeClr val="lt1"/>
                </a:solidFill>
                <a:latin typeface="Poppins"/>
                <a:ea typeface="Poppins"/>
                <a:cs typeface="Poppins"/>
                <a:sym typeface="Poppins"/>
              </a:rPr>
              <a:t>Contact </a:t>
            </a:r>
            <a:br>
              <a:rPr lang="en" sz="4800">
                <a:solidFill>
                  <a:schemeClr val="lt1"/>
                </a:solidFill>
                <a:latin typeface="Poppins"/>
                <a:ea typeface="Poppins"/>
                <a:cs typeface="Poppins"/>
                <a:sym typeface="Poppins"/>
              </a:rPr>
            </a:br>
            <a:r>
              <a:rPr lang="en" sz="4800">
                <a:solidFill>
                  <a:schemeClr val="lt1"/>
                </a:solidFill>
                <a:latin typeface="Poppins"/>
                <a:ea typeface="Poppins"/>
                <a:cs typeface="Poppins"/>
                <a:sym typeface="Poppins"/>
              </a:rPr>
              <a:t>Information</a:t>
            </a:r>
            <a:endParaRPr sz="4800">
              <a:solidFill>
                <a:schemeClr val="lt1"/>
              </a:solidFill>
              <a:latin typeface="Poppins"/>
              <a:ea typeface="Poppins"/>
              <a:cs typeface="Poppins"/>
              <a:sym typeface="Poppins"/>
            </a:endParaRPr>
          </a:p>
        </p:txBody>
      </p:sp>
      <p:sp>
        <p:nvSpPr>
          <p:cNvPr id="548" name="Google Shape;548;p30"/>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Poppins"/>
                <a:ea typeface="Poppins"/>
                <a:cs typeface="Poppins"/>
                <a:sym typeface="Poppins"/>
              </a:rPr>
              <a:t>  |</a:t>
            </a:r>
            <a:endParaRPr b="0" i="0" sz="800" u="none" cap="none" strike="noStrike">
              <a:solidFill>
                <a:schemeClr val="accent1"/>
              </a:solidFill>
              <a:latin typeface="Poppins"/>
              <a:ea typeface="Poppins"/>
              <a:cs typeface="Poppins"/>
              <a:sym typeface="Poppins"/>
            </a:endParaRPr>
          </a:p>
        </p:txBody>
      </p:sp>
      <p:sp>
        <p:nvSpPr>
          <p:cNvPr id="549" name="Google Shape;549;p30"/>
          <p:cNvSpPr txBox="1"/>
          <p:nvPr>
            <p:ph idx="12" type="sldNum"/>
          </p:nvPr>
        </p:nvSpPr>
        <p:spPr>
          <a:xfrm>
            <a:off x="8357838" y="4663217"/>
            <a:ext cx="548700" cy="393600"/>
          </a:xfrm>
          <a:prstGeom prst="rect">
            <a:avLst/>
          </a:prstGeom>
          <a:noFill/>
          <a:ln>
            <a:noFill/>
          </a:ln>
        </p:spPr>
        <p:txBody>
          <a:bodyPr anchorCtr="0" anchor="ctr" bIns="75575" lIns="75575" spcFirstLastPara="1" rIns="75575" wrap="square" tIns="7557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1"/>
                </a:solidFill>
                <a:latin typeface="Poppins"/>
                <a:ea typeface="Poppins"/>
                <a:cs typeface="Poppins"/>
                <a:sym typeface="Poppins"/>
              </a:rPr>
              <a:t>‹#›</a:t>
            </a:fld>
            <a:endParaRPr b="1" sz="800">
              <a:solidFill>
                <a:schemeClr val="accent1"/>
              </a:solidFill>
              <a:latin typeface="Poppins"/>
              <a:ea typeface="Poppins"/>
              <a:cs typeface="Poppins"/>
              <a:sym typeface="Poppins"/>
            </a:endParaRPr>
          </a:p>
        </p:txBody>
      </p:sp>
      <p:pic>
        <p:nvPicPr>
          <p:cNvPr id="550" name="Google Shape;550;p30"/>
          <p:cNvPicPr preferRelativeResize="0"/>
          <p:nvPr/>
        </p:nvPicPr>
        <p:blipFill rotWithShape="1">
          <a:blip r:embed="rId3">
            <a:alphaModFix/>
          </a:blip>
          <a:srcRect b="0" l="0" r="0" t="0"/>
          <a:stretch/>
        </p:blipFill>
        <p:spPr>
          <a:xfrm rot="1428505">
            <a:off x="6821648" y="1192850"/>
            <a:ext cx="3491221" cy="348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cxnSp>
        <p:nvCxnSpPr>
          <p:cNvPr id="555" name="Google Shape;555;p31"/>
          <p:cNvCxnSpPr/>
          <p:nvPr/>
        </p:nvCxnSpPr>
        <p:spPr>
          <a:xfrm>
            <a:off x="406100" y="483950"/>
            <a:ext cx="0" cy="3972300"/>
          </a:xfrm>
          <a:prstGeom prst="straightConnector1">
            <a:avLst/>
          </a:prstGeom>
          <a:noFill/>
          <a:ln cap="flat" cmpd="sng" w="19050">
            <a:solidFill>
              <a:schemeClr val="accent2"/>
            </a:solidFill>
            <a:prstDash val="solid"/>
            <a:round/>
            <a:headEnd len="sm" w="sm" type="none"/>
            <a:tailEnd len="sm" w="sm" type="none"/>
          </a:ln>
        </p:spPr>
      </p:cxnSp>
      <p:pic>
        <p:nvPicPr>
          <p:cNvPr id="556" name="Google Shape;556;p31"/>
          <p:cNvPicPr preferRelativeResize="0"/>
          <p:nvPr/>
        </p:nvPicPr>
        <p:blipFill rotWithShape="1">
          <a:blip r:embed="rId3">
            <a:alphaModFix/>
          </a:blip>
          <a:srcRect b="-1480" l="41704" r="0" t="1480"/>
          <a:stretch/>
        </p:blipFill>
        <p:spPr>
          <a:xfrm>
            <a:off x="5143400" y="0"/>
            <a:ext cx="3997901" cy="5143500"/>
          </a:xfrm>
          <a:prstGeom prst="rect">
            <a:avLst/>
          </a:prstGeom>
          <a:noFill/>
          <a:ln>
            <a:noFill/>
          </a:ln>
        </p:spPr>
      </p:pic>
      <p:grpSp>
        <p:nvGrpSpPr>
          <p:cNvPr id="557" name="Google Shape;557;p31"/>
          <p:cNvGrpSpPr/>
          <p:nvPr/>
        </p:nvGrpSpPr>
        <p:grpSpPr>
          <a:xfrm>
            <a:off x="5143399" y="1"/>
            <a:ext cx="560550" cy="5143499"/>
            <a:chOff x="-9451" y="1"/>
            <a:chExt cx="560550" cy="5143499"/>
          </a:xfrm>
        </p:grpSpPr>
        <p:pic>
          <p:nvPicPr>
            <p:cNvPr id="558" name="Google Shape;558;p31"/>
            <p:cNvPicPr preferRelativeResize="0"/>
            <p:nvPr/>
          </p:nvPicPr>
          <p:blipFill rotWithShape="1">
            <a:blip r:embed="rId4">
              <a:alphaModFix/>
            </a:blip>
            <a:srcRect b="39419" l="16553" r="21073" t="50131"/>
            <a:stretch/>
          </p:blipFill>
          <p:spPr>
            <a:xfrm rot="-5400000">
              <a:off x="-1403654" y="1394205"/>
              <a:ext cx="3348957" cy="560550"/>
            </a:xfrm>
            <a:prstGeom prst="rect">
              <a:avLst/>
            </a:prstGeom>
            <a:noFill/>
            <a:ln>
              <a:noFill/>
            </a:ln>
          </p:spPr>
        </p:pic>
        <p:pic>
          <p:nvPicPr>
            <p:cNvPr id="559" name="Google Shape;559;p31"/>
            <p:cNvPicPr preferRelativeResize="0"/>
            <p:nvPr/>
          </p:nvPicPr>
          <p:blipFill rotWithShape="1">
            <a:blip r:embed="rId4">
              <a:alphaModFix/>
            </a:blip>
            <a:srcRect b="39419" l="16553" r="21073" t="50131"/>
            <a:stretch/>
          </p:blipFill>
          <p:spPr>
            <a:xfrm rot="-5400000">
              <a:off x="-1403654" y="3188747"/>
              <a:ext cx="3348957" cy="560550"/>
            </a:xfrm>
            <a:prstGeom prst="rect">
              <a:avLst/>
            </a:prstGeom>
            <a:noFill/>
            <a:ln>
              <a:noFill/>
            </a:ln>
          </p:spPr>
        </p:pic>
      </p:grpSp>
      <p:sp>
        <p:nvSpPr>
          <p:cNvPr id="560" name="Google Shape;560;p31"/>
          <p:cNvSpPr txBox="1"/>
          <p:nvPr/>
        </p:nvSpPr>
        <p:spPr>
          <a:xfrm>
            <a:off x="478140" y="339870"/>
            <a:ext cx="4988400" cy="711000"/>
          </a:xfrm>
          <a:prstGeom prst="rect">
            <a:avLst/>
          </a:prstGeom>
          <a:noFill/>
          <a:ln>
            <a:noFill/>
          </a:ln>
        </p:spPr>
        <p:txBody>
          <a:bodyPr anchorCtr="0" anchor="t" bIns="91550" lIns="91550" spcFirstLastPara="1" rIns="91550" wrap="square" tIns="91550">
            <a:noAutofit/>
          </a:bodyPr>
          <a:lstStyle/>
          <a:p>
            <a:pPr indent="0" lvl="0" marL="0" marR="0" rtl="0" algn="l">
              <a:lnSpc>
                <a:spcPct val="90000"/>
              </a:lnSpc>
              <a:spcBef>
                <a:spcPts val="0"/>
              </a:spcBef>
              <a:spcAft>
                <a:spcPts val="0"/>
              </a:spcAft>
              <a:buClr>
                <a:schemeClr val="dk1"/>
              </a:buClr>
              <a:buSzPts val="1100"/>
              <a:buFont typeface="Arial"/>
              <a:buNone/>
            </a:pPr>
            <a:r>
              <a:rPr b="1" i="0" lang="en" sz="4300" u="none" cap="none" strike="noStrike">
                <a:solidFill>
                  <a:schemeClr val="accent1"/>
                </a:solidFill>
                <a:latin typeface="Poppins"/>
                <a:ea typeface="Poppins"/>
                <a:cs typeface="Poppins"/>
                <a:sym typeface="Poppins"/>
              </a:rPr>
              <a:t>Keep in touch</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1100"/>
              <a:buFont typeface="Arial"/>
              <a:buNone/>
            </a:pPr>
            <a:r>
              <a:rPr b="1" i="0" lang="en" sz="4300" u="none" cap="none" strike="noStrike">
                <a:solidFill>
                  <a:schemeClr val="accent1"/>
                </a:solidFill>
                <a:latin typeface="Poppins"/>
                <a:ea typeface="Poppins"/>
                <a:cs typeface="Poppins"/>
                <a:sym typeface="Poppins"/>
              </a:rPr>
              <a:t>with </a:t>
            </a:r>
            <a:r>
              <a:rPr b="1" i="1" lang="en" sz="4300" u="none" cap="none" strike="noStrike">
                <a:solidFill>
                  <a:schemeClr val="accent1"/>
                </a:solidFill>
                <a:latin typeface="Poppins"/>
                <a:ea typeface="Poppins"/>
                <a:cs typeface="Poppins"/>
                <a:sym typeface="Poppins"/>
              </a:rPr>
              <a:t>Pool Safely</a:t>
            </a:r>
            <a:endParaRPr b="1" i="1" sz="4300" u="none" cap="none" strike="noStrike">
              <a:solidFill>
                <a:schemeClr val="accent1"/>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2500"/>
              <a:buFont typeface="Arial"/>
              <a:buNone/>
            </a:pPr>
            <a:r>
              <a:t/>
            </a:r>
            <a:endParaRPr b="0" i="0" sz="2500" u="none" cap="none" strike="noStrike">
              <a:solidFill>
                <a:schemeClr val="accent1"/>
              </a:solidFill>
              <a:latin typeface="Poppins"/>
              <a:ea typeface="Poppins"/>
              <a:cs typeface="Poppins"/>
              <a:sym typeface="Poppins"/>
            </a:endParaRPr>
          </a:p>
        </p:txBody>
      </p:sp>
      <p:sp>
        <p:nvSpPr>
          <p:cNvPr id="561" name="Google Shape;561;p31"/>
          <p:cNvSpPr txBox="1"/>
          <p:nvPr/>
        </p:nvSpPr>
        <p:spPr>
          <a:xfrm>
            <a:off x="6198982" y="470502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4"/>
                </a:solidFill>
                <a:latin typeface="Poppins"/>
                <a:ea typeface="Poppins"/>
                <a:cs typeface="Poppins"/>
                <a:sym typeface="Poppins"/>
              </a:rPr>
              <a:t>CATEGORIES, VISUALS, &amp; USAGE  |</a:t>
            </a:r>
            <a:endParaRPr b="0" i="0" sz="800" u="none" cap="none" strike="noStrike">
              <a:solidFill>
                <a:schemeClr val="accent4"/>
              </a:solidFill>
              <a:latin typeface="Poppins"/>
              <a:ea typeface="Poppins"/>
              <a:cs typeface="Poppins"/>
              <a:sym typeface="Poppins"/>
            </a:endParaRPr>
          </a:p>
        </p:txBody>
      </p:sp>
      <p:sp>
        <p:nvSpPr>
          <p:cNvPr id="562" name="Google Shape;562;p31"/>
          <p:cNvSpPr txBox="1"/>
          <p:nvPr>
            <p:ph idx="12" type="sldNum"/>
          </p:nvPr>
        </p:nvSpPr>
        <p:spPr>
          <a:xfrm>
            <a:off x="835783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4"/>
                </a:solidFill>
                <a:latin typeface="Poppins"/>
                <a:ea typeface="Poppins"/>
                <a:cs typeface="Poppins"/>
                <a:sym typeface="Poppins"/>
              </a:rPr>
              <a:t>‹#›</a:t>
            </a:fld>
            <a:endParaRPr b="1" sz="800">
              <a:solidFill>
                <a:schemeClr val="accent4"/>
              </a:solidFill>
              <a:latin typeface="Poppins"/>
              <a:ea typeface="Poppins"/>
              <a:cs typeface="Poppins"/>
              <a:sym typeface="Poppins"/>
            </a:endParaRPr>
          </a:p>
        </p:txBody>
      </p:sp>
      <p:pic>
        <p:nvPicPr>
          <p:cNvPr id="563" name="Google Shape;563;p31"/>
          <p:cNvPicPr preferRelativeResize="0"/>
          <p:nvPr/>
        </p:nvPicPr>
        <p:blipFill rotWithShape="1">
          <a:blip r:embed="rId5">
            <a:alphaModFix amt="58000"/>
          </a:blip>
          <a:srcRect b="0" l="0" r="0" t="0"/>
          <a:stretch/>
        </p:blipFill>
        <p:spPr>
          <a:xfrm>
            <a:off x="674888" y="2011806"/>
            <a:ext cx="202809" cy="202809"/>
          </a:xfrm>
          <a:prstGeom prst="rect">
            <a:avLst/>
          </a:prstGeom>
          <a:noFill/>
          <a:ln>
            <a:noFill/>
          </a:ln>
        </p:spPr>
      </p:pic>
      <p:pic>
        <p:nvPicPr>
          <p:cNvPr id="564" name="Google Shape;564;p31"/>
          <p:cNvPicPr preferRelativeResize="0"/>
          <p:nvPr/>
        </p:nvPicPr>
        <p:blipFill rotWithShape="1">
          <a:blip r:embed="rId5">
            <a:alphaModFix amt="58000"/>
          </a:blip>
          <a:srcRect b="0" l="0" r="0" t="0"/>
          <a:stretch/>
        </p:blipFill>
        <p:spPr>
          <a:xfrm>
            <a:off x="674887" y="2415770"/>
            <a:ext cx="202809" cy="202809"/>
          </a:xfrm>
          <a:prstGeom prst="rect">
            <a:avLst/>
          </a:prstGeom>
          <a:noFill/>
          <a:ln>
            <a:noFill/>
          </a:ln>
        </p:spPr>
      </p:pic>
      <p:pic>
        <p:nvPicPr>
          <p:cNvPr id="565" name="Google Shape;565;p31"/>
          <p:cNvPicPr preferRelativeResize="0"/>
          <p:nvPr/>
        </p:nvPicPr>
        <p:blipFill rotWithShape="1">
          <a:blip r:embed="rId5">
            <a:alphaModFix amt="58000"/>
          </a:blip>
          <a:srcRect b="0" l="0" r="0" t="0"/>
          <a:stretch/>
        </p:blipFill>
        <p:spPr>
          <a:xfrm>
            <a:off x="674886" y="2868358"/>
            <a:ext cx="202809" cy="202809"/>
          </a:xfrm>
          <a:prstGeom prst="rect">
            <a:avLst/>
          </a:prstGeom>
          <a:noFill/>
          <a:ln>
            <a:noFill/>
          </a:ln>
        </p:spPr>
      </p:pic>
      <p:pic>
        <p:nvPicPr>
          <p:cNvPr id="566" name="Google Shape;566;p31"/>
          <p:cNvPicPr preferRelativeResize="0"/>
          <p:nvPr/>
        </p:nvPicPr>
        <p:blipFill rotWithShape="1">
          <a:blip r:embed="rId5">
            <a:alphaModFix amt="58000"/>
          </a:blip>
          <a:srcRect b="0" l="0" r="0" t="0"/>
          <a:stretch/>
        </p:blipFill>
        <p:spPr>
          <a:xfrm>
            <a:off x="674886" y="3423871"/>
            <a:ext cx="202809" cy="202809"/>
          </a:xfrm>
          <a:prstGeom prst="rect">
            <a:avLst/>
          </a:prstGeom>
          <a:noFill/>
          <a:ln>
            <a:noFill/>
          </a:ln>
        </p:spPr>
      </p:pic>
      <p:sp>
        <p:nvSpPr>
          <p:cNvPr id="567" name="Google Shape;567;p31"/>
          <p:cNvSpPr txBox="1"/>
          <p:nvPr/>
        </p:nvSpPr>
        <p:spPr>
          <a:xfrm>
            <a:off x="1146481" y="3366433"/>
            <a:ext cx="3823500" cy="4701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chemeClr val="dk1"/>
              </a:buClr>
              <a:buSzPts val="1100"/>
              <a:buFont typeface="Arial"/>
              <a:buNone/>
            </a:pPr>
            <a:r>
              <a:rPr b="0" i="0" lang="en" sz="1100" u="none" cap="none" strike="noStrike">
                <a:solidFill>
                  <a:srgbClr val="3C4043"/>
                </a:solidFill>
                <a:latin typeface="Poppins"/>
                <a:ea typeface="Poppins"/>
                <a:cs typeface="Poppins"/>
                <a:sym typeface="Poppins"/>
              </a:rPr>
              <a:t>To follow </a:t>
            </a:r>
            <a:r>
              <a:rPr b="0" i="1" lang="en" sz="1100" u="none" cap="none" strike="noStrike">
                <a:solidFill>
                  <a:srgbClr val="3C4043"/>
                </a:solidFill>
                <a:latin typeface="Poppins"/>
                <a:ea typeface="Poppins"/>
                <a:cs typeface="Poppins"/>
                <a:sym typeface="Poppins"/>
              </a:rPr>
              <a:t>Pool Safely </a:t>
            </a:r>
            <a:r>
              <a:rPr b="0" i="0" lang="en" sz="1100" u="none" cap="none" strike="noStrike">
                <a:solidFill>
                  <a:srgbClr val="3C4043"/>
                </a:solidFill>
                <a:latin typeface="Poppins"/>
                <a:ea typeface="Poppins"/>
                <a:cs typeface="Poppins"/>
                <a:sym typeface="Poppins"/>
              </a:rPr>
              <a:t>on </a:t>
            </a:r>
            <a:r>
              <a:rPr lang="en" sz="1100">
                <a:solidFill>
                  <a:srgbClr val="3C4043"/>
                </a:solidFill>
                <a:latin typeface="Poppins"/>
                <a:ea typeface="Poppins"/>
                <a:cs typeface="Poppins"/>
                <a:sym typeface="Poppins"/>
              </a:rPr>
              <a:t>X</a:t>
            </a:r>
            <a:r>
              <a:rPr b="0" i="0" lang="en" sz="1100" u="none" cap="none" strike="noStrike">
                <a:solidFill>
                  <a:srgbClr val="3C4043"/>
                </a:solidFill>
                <a:latin typeface="Poppins"/>
                <a:ea typeface="Poppins"/>
                <a:cs typeface="Poppins"/>
                <a:sym typeface="Poppins"/>
              </a:rPr>
              <a:t>:</a:t>
            </a:r>
            <a:endParaRPr sz="1100">
              <a:solidFill>
                <a:srgbClr val="3C4043"/>
              </a:solidFill>
              <a:latin typeface="Poppins"/>
              <a:ea typeface="Poppins"/>
              <a:cs typeface="Poppins"/>
              <a:sym typeface="Poppins"/>
            </a:endParaRPr>
          </a:p>
          <a:p>
            <a:pPr indent="0" lvl="0" marL="0" marR="0" rtl="0" algn="l">
              <a:lnSpc>
                <a:spcPct val="115000"/>
              </a:lnSpc>
              <a:spcBef>
                <a:spcPts val="0"/>
              </a:spcBef>
              <a:spcAft>
                <a:spcPts val="0"/>
              </a:spcAft>
              <a:buClr>
                <a:schemeClr val="dk1"/>
              </a:buClr>
              <a:buSzPts val="1100"/>
              <a:buFont typeface="Arial"/>
              <a:buNone/>
            </a:pPr>
            <a:r>
              <a:rPr b="0" i="0" lang="en" sz="1100" u="sng" cap="none" strike="noStrike">
                <a:solidFill>
                  <a:schemeClr val="hlink"/>
                </a:solidFill>
                <a:latin typeface="Poppins"/>
                <a:ea typeface="Poppins"/>
                <a:cs typeface="Poppins"/>
                <a:sym typeface="Poppins"/>
                <a:hlinkClick r:id="rId6"/>
              </a:rPr>
              <a:t>www.twitter.com/poolsafely</a:t>
            </a:r>
            <a:r>
              <a:rPr b="0" i="0" lang="en" sz="1100" u="none" cap="none" strike="noStrike">
                <a:solidFill>
                  <a:srgbClr val="3C4043"/>
                </a:solidFill>
                <a:latin typeface="Poppins"/>
                <a:ea typeface="Poppins"/>
                <a:cs typeface="Poppins"/>
                <a:sym typeface="Poppins"/>
              </a:rPr>
              <a:t>  </a:t>
            </a:r>
            <a:endParaRPr b="0" i="0" sz="1100" u="none" cap="none" strike="noStrike">
              <a:solidFill>
                <a:srgbClr val="3C4043"/>
              </a:solidFill>
              <a:latin typeface="Poppins"/>
              <a:ea typeface="Poppins"/>
              <a:cs typeface="Poppins"/>
              <a:sym typeface="Poppins"/>
            </a:endParaRPr>
          </a:p>
        </p:txBody>
      </p:sp>
      <p:sp>
        <p:nvSpPr>
          <p:cNvPr id="568" name="Google Shape;568;p31"/>
          <p:cNvSpPr txBox="1"/>
          <p:nvPr/>
        </p:nvSpPr>
        <p:spPr>
          <a:xfrm>
            <a:off x="1146506" y="1878151"/>
            <a:ext cx="3823500" cy="4701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chemeClr val="dk1"/>
              </a:buClr>
              <a:buSzPts val="1100"/>
              <a:buFont typeface="Arial"/>
              <a:buNone/>
            </a:pPr>
            <a:r>
              <a:rPr b="0" i="0" lang="en" sz="1100" u="none" cap="none" strike="noStrike">
                <a:solidFill>
                  <a:srgbClr val="3C4043"/>
                </a:solidFill>
                <a:latin typeface="Poppins"/>
                <a:ea typeface="Poppins"/>
                <a:cs typeface="Poppins"/>
                <a:sym typeface="Poppins"/>
              </a:rPr>
              <a:t>To follow </a:t>
            </a:r>
            <a:r>
              <a:rPr b="0" i="1" lang="en" sz="1100" u="none" cap="none" strike="noStrike">
                <a:solidFill>
                  <a:srgbClr val="3C4043"/>
                </a:solidFill>
                <a:latin typeface="Poppins"/>
                <a:ea typeface="Poppins"/>
                <a:cs typeface="Poppins"/>
                <a:sym typeface="Poppins"/>
              </a:rPr>
              <a:t>Pool Safely </a:t>
            </a:r>
            <a:r>
              <a:rPr b="0" i="0" lang="en" sz="1100" u="none" cap="none" strike="noStrike">
                <a:solidFill>
                  <a:srgbClr val="3C4043"/>
                </a:solidFill>
                <a:latin typeface="Poppins"/>
                <a:ea typeface="Poppins"/>
                <a:cs typeface="Poppins"/>
                <a:sym typeface="Poppins"/>
              </a:rPr>
              <a:t>on Instagram: </a:t>
            </a:r>
            <a:r>
              <a:rPr b="0" i="0" lang="en" sz="1100" u="sng" cap="none" strike="noStrike">
                <a:solidFill>
                  <a:schemeClr val="hlink"/>
                </a:solidFill>
                <a:latin typeface="Poppins"/>
                <a:ea typeface="Poppins"/>
                <a:cs typeface="Poppins"/>
                <a:sym typeface="Poppins"/>
                <a:hlinkClick r:id="rId7"/>
              </a:rPr>
              <a:t>www.Instagram.com/poolsafely/</a:t>
            </a:r>
            <a:r>
              <a:rPr b="0" i="0" lang="en" sz="1100" u="none" cap="none" strike="noStrike">
                <a:solidFill>
                  <a:srgbClr val="3C4043"/>
                </a:solidFill>
                <a:latin typeface="Poppins"/>
                <a:ea typeface="Poppins"/>
                <a:cs typeface="Poppins"/>
                <a:sym typeface="Poppins"/>
              </a:rPr>
              <a:t> </a:t>
            </a:r>
            <a:endParaRPr b="0" i="0" sz="1100" u="none" cap="none" strike="noStrike">
              <a:solidFill>
                <a:srgbClr val="3C4043"/>
              </a:solidFill>
              <a:latin typeface="Poppins"/>
              <a:ea typeface="Poppins"/>
              <a:cs typeface="Poppins"/>
              <a:sym typeface="Poppins"/>
            </a:endParaRPr>
          </a:p>
        </p:txBody>
      </p:sp>
      <p:sp>
        <p:nvSpPr>
          <p:cNvPr id="569" name="Google Shape;569;p31"/>
          <p:cNvSpPr txBox="1"/>
          <p:nvPr/>
        </p:nvSpPr>
        <p:spPr>
          <a:xfrm>
            <a:off x="1146481" y="2870022"/>
            <a:ext cx="3823500" cy="4701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chemeClr val="dk1"/>
              </a:buClr>
              <a:buSzPts val="1100"/>
              <a:buFont typeface="Arial"/>
              <a:buNone/>
            </a:pPr>
            <a:r>
              <a:rPr b="0" i="0" lang="en" sz="1100" u="none" cap="none" strike="noStrike">
                <a:solidFill>
                  <a:srgbClr val="3C4043"/>
                </a:solidFill>
                <a:latin typeface="Poppins"/>
                <a:ea typeface="Poppins"/>
                <a:cs typeface="Poppins"/>
                <a:sym typeface="Poppins"/>
              </a:rPr>
              <a:t>To follow </a:t>
            </a:r>
            <a:r>
              <a:rPr b="0" i="1" lang="en" sz="1100" u="none" cap="none" strike="noStrike">
                <a:solidFill>
                  <a:srgbClr val="3C4043"/>
                </a:solidFill>
                <a:latin typeface="Poppins"/>
                <a:ea typeface="Poppins"/>
                <a:cs typeface="Poppins"/>
                <a:sym typeface="Poppins"/>
              </a:rPr>
              <a:t>Pool Safely </a:t>
            </a:r>
            <a:r>
              <a:rPr b="0" i="0" lang="en" sz="1100" u="none" cap="none" strike="noStrike">
                <a:solidFill>
                  <a:srgbClr val="3C4043"/>
                </a:solidFill>
                <a:latin typeface="Poppins"/>
                <a:ea typeface="Poppins"/>
                <a:cs typeface="Poppins"/>
                <a:sym typeface="Poppins"/>
              </a:rPr>
              <a:t>on Facebook: </a:t>
            </a:r>
            <a:r>
              <a:rPr b="0" i="0" lang="en" sz="1100" u="sng" cap="none" strike="noStrike">
                <a:solidFill>
                  <a:schemeClr val="hlink"/>
                </a:solidFill>
                <a:latin typeface="Poppins"/>
                <a:ea typeface="Poppins"/>
                <a:cs typeface="Poppins"/>
                <a:sym typeface="Poppins"/>
                <a:hlinkClick r:id="rId8"/>
              </a:rPr>
              <a:t>www.facebook.com/poolsafely/</a:t>
            </a:r>
            <a:r>
              <a:rPr b="0" i="0" lang="en" sz="1100" u="none" cap="none" strike="noStrike">
                <a:solidFill>
                  <a:srgbClr val="3C4043"/>
                </a:solidFill>
                <a:latin typeface="Poppins"/>
                <a:ea typeface="Poppins"/>
                <a:cs typeface="Poppins"/>
                <a:sym typeface="Poppins"/>
              </a:rPr>
              <a:t>  </a:t>
            </a:r>
            <a:endParaRPr b="0" i="0" sz="1100" u="none" cap="none" strike="noStrike">
              <a:solidFill>
                <a:srgbClr val="3C4043"/>
              </a:solidFill>
              <a:latin typeface="Poppins"/>
              <a:ea typeface="Poppins"/>
              <a:cs typeface="Poppins"/>
              <a:sym typeface="Poppins"/>
            </a:endParaRPr>
          </a:p>
        </p:txBody>
      </p:sp>
      <p:sp>
        <p:nvSpPr>
          <p:cNvPr id="570" name="Google Shape;570;p31"/>
          <p:cNvSpPr txBox="1"/>
          <p:nvPr/>
        </p:nvSpPr>
        <p:spPr>
          <a:xfrm>
            <a:off x="1146475" y="3884519"/>
            <a:ext cx="3823500" cy="8967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chemeClr val="dk1"/>
              </a:buClr>
              <a:buSzPts val="1100"/>
              <a:buFont typeface="Arial"/>
              <a:buNone/>
            </a:pPr>
            <a:r>
              <a:rPr b="0" i="0" lang="en" sz="1100" u="none" cap="none" strike="noStrike">
                <a:solidFill>
                  <a:srgbClr val="3C4043"/>
                </a:solidFill>
                <a:latin typeface="Poppins"/>
                <a:ea typeface="Poppins"/>
                <a:cs typeface="Poppins"/>
                <a:sym typeface="Poppins"/>
              </a:rPr>
              <a:t>To email us your questions, photos, and information about your water safety events: </a:t>
            </a:r>
            <a:r>
              <a:rPr lang="en" sz="1100" u="sng">
                <a:solidFill>
                  <a:schemeClr val="hlink"/>
                </a:solidFill>
                <a:latin typeface="Poppins"/>
                <a:ea typeface="Poppins"/>
                <a:cs typeface="Poppins"/>
                <a:sym typeface="Poppins"/>
                <a:hlinkClick r:id="rId9"/>
              </a:rPr>
              <a:t>PoolSafely@FinnPartners.com</a:t>
            </a:r>
            <a:r>
              <a:rPr b="0" i="0" lang="en" sz="1100" u="none" cap="none" strike="noStrike">
                <a:solidFill>
                  <a:srgbClr val="3C4043"/>
                </a:solidFill>
                <a:latin typeface="Poppins"/>
                <a:ea typeface="Poppins"/>
                <a:cs typeface="Poppins"/>
                <a:sym typeface="Poppins"/>
              </a:rPr>
              <a:t> </a:t>
            </a:r>
            <a:endParaRPr b="0" i="0" sz="1100" u="none" cap="none" strike="noStrike">
              <a:solidFill>
                <a:srgbClr val="3C4043"/>
              </a:solidFill>
              <a:latin typeface="Poppins"/>
              <a:ea typeface="Poppins"/>
              <a:cs typeface="Poppins"/>
              <a:sym typeface="Poppins"/>
            </a:endParaRPr>
          </a:p>
        </p:txBody>
      </p:sp>
      <p:sp>
        <p:nvSpPr>
          <p:cNvPr id="571" name="Google Shape;571;p31"/>
          <p:cNvSpPr txBox="1"/>
          <p:nvPr/>
        </p:nvSpPr>
        <p:spPr>
          <a:xfrm>
            <a:off x="1146481" y="2374076"/>
            <a:ext cx="3823500" cy="4701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chemeClr val="dk1"/>
              </a:buClr>
              <a:buSzPts val="1100"/>
              <a:buFont typeface="Arial"/>
              <a:buNone/>
            </a:pPr>
            <a:r>
              <a:rPr b="0" i="0" lang="en" sz="1100" u="none" cap="none" strike="noStrike">
                <a:solidFill>
                  <a:srgbClr val="3C4043"/>
                </a:solidFill>
                <a:latin typeface="Poppins"/>
                <a:ea typeface="Poppins"/>
                <a:cs typeface="Poppins"/>
                <a:sym typeface="Poppins"/>
              </a:rPr>
              <a:t>To follow </a:t>
            </a:r>
            <a:r>
              <a:rPr b="0" i="1" lang="en" sz="1100" u="none" cap="none" strike="noStrike">
                <a:solidFill>
                  <a:srgbClr val="3C4043"/>
                </a:solidFill>
                <a:latin typeface="Poppins"/>
                <a:ea typeface="Poppins"/>
                <a:cs typeface="Poppins"/>
                <a:sym typeface="Poppins"/>
              </a:rPr>
              <a:t>Pool Safely </a:t>
            </a:r>
            <a:r>
              <a:rPr b="0" i="0" lang="en" sz="1100" u="none" cap="none" strike="noStrike">
                <a:solidFill>
                  <a:srgbClr val="3C4043"/>
                </a:solidFill>
                <a:latin typeface="Poppins"/>
                <a:ea typeface="Poppins"/>
                <a:cs typeface="Poppins"/>
                <a:sym typeface="Poppins"/>
              </a:rPr>
              <a:t>on </a:t>
            </a:r>
            <a:r>
              <a:rPr lang="en" sz="1100">
                <a:solidFill>
                  <a:srgbClr val="3C4043"/>
                </a:solidFill>
                <a:latin typeface="Poppins"/>
                <a:ea typeface="Poppins"/>
                <a:cs typeface="Poppins"/>
                <a:sym typeface="Poppins"/>
              </a:rPr>
              <a:t>Threads</a:t>
            </a:r>
            <a:r>
              <a:rPr b="0" i="0" lang="en" sz="1100" u="none" cap="none" strike="noStrike">
                <a:solidFill>
                  <a:srgbClr val="3C4043"/>
                </a:solidFill>
                <a:latin typeface="Poppins"/>
                <a:ea typeface="Poppins"/>
                <a:cs typeface="Poppins"/>
                <a:sym typeface="Poppins"/>
              </a:rPr>
              <a:t>: </a:t>
            </a:r>
            <a:r>
              <a:rPr lang="en" sz="1100" u="sng">
                <a:solidFill>
                  <a:schemeClr val="hlink"/>
                </a:solidFill>
                <a:latin typeface="Poppins"/>
                <a:ea typeface="Poppins"/>
                <a:cs typeface="Poppins"/>
                <a:sym typeface="Poppins"/>
                <a:hlinkClick r:id="rId10"/>
              </a:rPr>
              <a:t>www.threads.net/@poolsafely</a:t>
            </a:r>
            <a:r>
              <a:rPr lang="en" sz="1100" u="none">
                <a:solidFill>
                  <a:srgbClr val="3C4043"/>
                </a:solidFill>
                <a:latin typeface="Poppins"/>
                <a:ea typeface="Poppins"/>
                <a:cs typeface="Poppins"/>
                <a:sym typeface="Poppins"/>
              </a:rPr>
              <a:t> </a:t>
            </a:r>
            <a:endParaRPr b="0" i="0" sz="1100" u="none" cap="none" strike="noStrike">
              <a:solidFill>
                <a:srgbClr val="3C4043"/>
              </a:solidFill>
              <a:latin typeface="Poppins"/>
              <a:ea typeface="Poppins"/>
              <a:cs typeface="Poppins"/>
              <a:sym typeface="Poppins"/>
            </a:endParaRPr>
          </a:p>
        </p:txBody>
      </p:sp>
      <p:pic>
        <p:nvPicPr>
          <p:cNvPr id="572" name="Google Shape;572;p31"/>
          <p:cNvPicPr preferRelativeResize="0"/>
          <p:nvPr/>
        </p:nvPicPr>
        <p:blipFill rotWithShape="1">
          <a:blip r:embed="rId5">
            <a:alphaModFix amt="58000"/>
          </a:blip>
          <a:srcRect b="0" l="0" r="0" t="0"/>
          <a:stretch/>
        </p:blipFill>
        <p:spPr>
          <a:xfrm>
            <a:off x="674886" y="4055571"/>
            <a:ext cx="202809" cy="2028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4"/>
          <p:cNvSpPr/>
          <p:nvPr/>
        </p:nvSpPr>
        <p:spPr>
          <a:xfrm>
            <a:off x="0" y="-8075"/>
            <a:ext cx="9144000" cy="1756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Manrope"/>
              <a:ea typeface="Manrope"/>
              <a:cs typeface="Manrope"/>
              <a:sym typeface="Manrope"/>
            </a:endParaRPr>
          </a:p>
        </p:txBody>
      </p:sp>
      <p:pic>
        <p:nvPicPr>
          <p:cNvPr id="140" name="Google Shape;140;p4"/>
          <p:cNvPicPr preferRelativeResize="0"/>
          <p:nvPr/>
        </p:nvPicPr>
        <p:blipFill rotWithShape="1">
          <a:blip r:embed="rId3">
            <a:alphaModFix/>
          </a:blip>
          <a:srcRect b="-22476" l="-14205" r="35632" t="39260"/>
          <a:stretch/>
        </p:blipFill>
        <p:spPr>
          <a:xfrm>
            <a:off x="7239151" y="-12199"/>
            <a:ext cx="1904849" cy="2015499"/>
          </a:xfrm>
          <a:prstGeom prst="rect">
            <a:avLst/>
          </a:prstGeom>
          <a:noFill/>
          <a:ln>
            <a:noFill/>
          </a:ln>
        </p:spPr>
      </p:pic>
      <p:sp>
        <p:nvSpPr>
          <p:cNvPr id="141" name="Google Shape;141;p4"/>
          <p:cNvSpPr txBox="1"/>
          <p:nvPr/>
        </p:nvSpPr>
        <p:spPr>
          <a:xfrm>
            <a:off x="462349" y="446042"/>
            <a:ext cx="6981437" cy="5988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800"/>
              <a:buFont typeface="Arial"/>
              <a:buNone/>
            </a:pPr>
            <a:r>
              <a:rPr b="1" i="1" lang="en" sz="2800" u="none" cap="none" strike="noStrike">
                <a:solidFill>
                  <a:schemeClr val="lt1"/>
                </a:solidFill>
                <a:latin typeface="Poppins"/>
                <a:ea typeface="Poppins"/>
                <a:cs typeface="Poppins"/>
                <a:sym typeface="Poppins"/>
              </a:rPr>
              <a:t>Pool Safely </a:t>
            </a:r>
            <a:r>
              <a:rPr b="1" i="0" lang="en" sz="2800" u="none" cap="none" strike="noStrike">
                <a:solidFill>
                  <a:schemeClr val="lt1"/>
                </a:solidFill>
                <a:latin typeface="Poppins"/>
                <a:ea typeface="Poppins"/>
                <a:cs typeface="Poppins"/>
                <a:sym typeface="Poppins"/>
              </a:rPr>
              <a:t>Campaign Messaging</a:t>
            </a:r>
            <a:endParaRPr b="0" i="0" sz="2800" u="none" cap="none" strike="noStrike">
              <a:solidFill>
                <a:schemeClr val="lt1"/>
              </a:solidFill>
              <a:latin typeface="Poppins"/>
              <a:ea typeface="Poppins"/>
              <a:cs typeface="Poppins"/>
              <a:sym typeface="Poppins"/>
            </a:endParaRPr>
          </a:p>
        </p:txBody>
      </p:sp>
      <p:sp>
        <p:nvSpPr>
          <p:cNvPr id="142" name="Google Shape;142;p4"/>
          <p:cNvSpPr txBox="1"/>
          <p:nvPr/>
        </p:nvSpPr>
        <p:spPr>
          <a:xfrm>
            <a:off x="447850" y="1945775"/>
            <a:ext cx="7842000" cy="3690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Clr>
                <a:schemeClr val="accent4"/>
              </a:buClr>
              <a:buSzPts val="1200"/>
              <a:buFont typeface="Poppins"/>
              <a:buChar char="■"/>
            </a:pPr>
            <a:r>
              <a:rPr b="0" i="1" lang="en" sz="1200" u="none" cap="none" strike="noStrike">
                <a:solidFill>
                  <a:schemeClr val="dk1"/>
                </a:solidFill>
                <a:latin typeface="Poppins"/>
                <a:ea typeface="Poppins"/>
                <a:cs typeface="Poppins"/>
                <a:sym typeface="Poppins"/>
              </a:rPr>
              <a:t>Pool Safely </a:t>
            </a:r>
            <a:r>
              <a:rPr b="0" i="0" lang="en" sz="1200" u="none" cap="none" strike="noStrike">
                <a:solidFill>
                  <a:schemeClr val="dk1"/>
                </a:solidFill>
                <a:latin typeface="Poppins"/>
                <a:ea typeface="Poppins"/>
                <a:cs typeface="Poppins"/>
                <a:sym typeface="Poppins"/>
              </a:rPr>
              <a:t>is a national public education campaign from the U.S. Consumer Product Safety Commission (CPSC). </a:t>
            </a:r>
            <a:endParaRPr b="0" i="0" sz="1600" u="none" cap="none" strike="noStrike">
              <a:solidFill>
                <a:srgbClr val="000000"/>
              </a:solidFill>
              <a:latin typeface="Arial"/>
              <a:ea typeface="Arial"/>
              <a:cs typeface="Arial"/>
              <a:sym typeface="Arial"/>
            </a:endParaRPr>
          </a:p>
          <a:p>
            <a:pPr indent="-304800" lvl="0" marL="457200" marR="0" rtl="0" algn="l">
              <a:lnSpc>
                <a:spcPct val="150000"/>
              </a:lnSpc>
              <a:spcBef>
                <a:spcPts val="1000"/>
              </a:spcBef>
              <a:spcAft>
                <a:spcPts val="0"/>
              </a:spcAft>
              <a:buClr>
                <a:schemeClr val="accent4"/>
              </a:buClr>
              <a:buSzPts val="1200"/>
              <a:buFont typeface="Poppins"/>
              <a:buChar char="■"/>
            </a:pPr>
            <a:r>
              <a:rPr b="0" i="0" lang="en" sz="1200" u="none" cap="none" strike="noStrike">
                <a:solidFill>
                  <a:schemeClr val="dk1"/>
                </a:solidFill>
                <a:latin typeface="Poppins"/>
                <a:ea typeface="Poppins"/>
                <a:cs typeface="Poppins"/>
                <a:sym typeface="Poppins"/>
                <a:extLst>
                  <a:ext uri="http://customooxmlschemas.google.com/">
                    <go:slidesCustomData xmlns:go="http://customooxmlschemas.google.com/" textRoundtripDataId="0"/>
                  </a:ext>
                </a:extLst>
              </a:rPr>
              <a:t>Drowning is the leading cause of unintentional death among children ages 1-4. According to CPSC data released in June 202</a:t>
            </a:r>
            <a:r>
              <a:rPr lang="en" sz="1200">
                <a:solidFill>
                  <a:schemeClr val="dk1"/>
                </a:solidFill>
                <a:latin typeface="Poppins"/>
                <a:ea typeface="Poppins"/>
                <a:cs typeface="Poppins"/>
                <a:sym typeface="Poppins"/>
                <a:extLst>
                  <a:ext uri="http://customooxmlschemas.google.com/">
                    <go:slidesCustomData xmlns:go="http://customooxmlschemas.google.com/" textRoundtripDataId="1"/>
                  </a:ext>
                </a:extLst>
              </a:rPr>
              <a:t>4</a:t>
            </a:r>
            <a:r>
              <a:rPr b="0" i="0" lang="en" sz="1200" u="none" cap="none" strike="noStrike">
                <a:solidFill>
                  <a:schemeClr val="dk1"/>
                </a:solidFill>
                <a:latin typeface="Poppins"/>
                <a:ea typeface="Poppins"/>
                <a:cs typeface="Poppins"/>
                <a:sym typeface="Poppins"/>
                <a:extLst>
                  <a:ext uri="http://customooxmlschemas.google.com/">
                    <go:slidesCustomData xmlns:go="http://customooxmlschemas.google.com/" textRoundtripDataId="2"/>
                  </a:ext>
                </a:extLst>
              </a:rPr>
              <a:t>, an average of 3</a:t>
            </a:r>
            <a:r>
              <a:rPr lang="en" sz="1200">
                <a:solidFill>
                  <a:schemeClr val="dk1"/>
                </a:solidFill>
                <a:latin typeface="Poppins"/>
                <a:ea typeface="Poppins"/>
                <a:cs typeface="Poppins"/>
                <a:sym typeface="Poppins"/>
                <a:extLst>
                  <a:ext uri="http://customooxmlschemas.google.com/">
                    <go:slidesCustomData xmlns:go="http://customooxmlschemas.google.com/" textRoundtripDataId="3"/>
                  </a:ext>
                </a:extLst>
              </a:rPr>
              <a:t>58</a:t>
            </a:r>
            <a:r>
              <a:rPr b="0" i="0" lang="en" sz="1200" u="none" cap="none" strike="noStrike">
                <a:solidFill>
                  <a:schemeClr val="dk1"/>
                </a:solidFill>
                <a:latin typeface="Poppins"/>
                <a:ea typeface="Poppins"/>
                <a:cs typeface="Poppins"/>
                <a:sym typeface="Poppins"/>
                <a:extLst>
                  <a:ext uri="http://customooxmlschemas.google.com/">
                    <go:slidesCustomData xmlns:go="http://customooxmlschemas.google.com/" textRoundtripDataId="4"/>
                  </a:ext>
                </a:extLst>
              </a:rPr>
              <a:t> children drown in pools and spas annually. Additionally, each year there are an average of 6,</a:t>
            </a:r>
            <a:r>
              <a:rPr lang="en" sz="1200">
                <a:solidFill>
                  <a:schemeClr val="dk1"/>
                </a:solidFill>
                <a:latin typeface="Poppins"/>
                <a:ea typeface="Poppins"/>
                <a:cs typeface="Poppins"/>
                <a:sym typeface="Poppins"/>
                <a:extLst>
                  <a:ext uri="http://customooxmlschemas.google.com/">
                    <go:slidesCustomData xmlns:go="http://customooxmlschemas.google.com/" textRoundtripDataId="5"/>
                  </a:ext>
                </a:extLst>
              </a:rPr>
              <a:t>5</a:t>
            </a:r>
            <a:r>
              <a:rPr b="0" i="0" lang="en" sz="1200" u="none" cap="none" strike="noStrike">
                <a:solidFill>
                  <a:schemeClr val="dk1"/>
                </a:solidFill>
                <a:latin typeface="Poppins"/>
                <a:ea typeface="Poppins"/>
                <a:cs typeface="Poppins"/>
                <a:sym typeface="Poppins"/>
                <a:extLst>
                  <a:ext uri="http://customooxmlschemas.google.com/">
                    <go:slidesCustomData xmlns:go="http://customooxmlschemas.google.com/" textRoundtripDataId="6"/>
                  </a:ext>
                </a:extLst>
              </a:rPr>
              <a:t>00 non-fatal drowning injuries that need treatment at the emergency department.</a:t>
            </a:r>
            <a:endParaRPr b="0" i="0" sz="1600" u="none" cap="none" strike="noStrike">
              <a:solidFill>
                <a:srgbClr val="000000"/>
              </a:solidFill>
              <a:latin typeface="Arial"/>
              <a:ea typeface="Arial"/>
              <a:cs typeface="Arial"/>
              <a:sym typeface="Arial"/>
            </a:endParaRPr>
          </a:p>
          <a:p>
            <a:pPr indent="-304800" lvl="0" marL="457200" marR="0" rtl="0" algn="l">
              <a:lnSpc>
                <a:spcPct val="150000"/>
              </a:lnSpc>
              <a:spcBef>
                <a:spcPts val="1000"/>
              </a:spcBef>
              <a:spcAft>
                <a:spcPts val="0"/>
              </a:spcAft>
              <a:buClr>
                <a:schemeClr val="accent4"/>
              </a:buClr>
              <a:buSzPts val="1200"/>
              <a:buFont typeface="Poppins"/>
              <a:buChar char="■"/>
            </a:pPr>
            <a:r>
              <a:rPr b="0" i="0" lang="en" sz="1200" u="none" cap="none" strike="noStrike">
                <a:solidFill>
                  <a:schemeClr val="dk1"/>
                </a:solidFill>
                <a:latin typeface="Poppins"/>
                <a:ea typeface="Poppins"/>
                <a:cs typeface="Poppins"/>
                <a:sym typeface="Poppins"/>
              </a:rPr>
              <a:t>Drownings happen quickly and often they are silent. It’s not like in the movies, where children are portrayed as splashing and yelling for help. Drownings are 100 percent preventable by following our simple water safety steps. </a:t>
            </a:r>
            <a:endParaRPr b="0" i="0" sz="1200" u="none" cap="none" strike="noStrike">
              <a:solidFill>
                <a:srgbClr val="FF6101"/>
              </a:solidFill>
              <a:latin typeface="Poppins"/>
              <a:ea typeface="Poppins"/>
              <a:cs typeface="Poppins"/>
              <a:sym typeface="Poppins"/>
            </a:endParaRPr>
          </a:p>
          <a:p>
            <a:pPr indent="0" lvl="0" marL="0" marR="0" rtl="0" algn="l">
              <a:lnSpc>
                <a:spcPct val="150000"/>
              </a:lnSpc>
              <a:spcBef>
                <a:spcPts val="1000"/>
              </a:spcBef>
              <a:spcAft>
                <a:spcPts val="0"/>
              </a:spcAft>
              <a:buClr>
                <a:srgbClr val="000000"/>
              </a:buClr>
              <a:buSzPts val="1000"/>
              <a:buFont typeface="Arial"/>
              <a:buNone/>
            </a:pPr>
            <a:r>
              <a:t/>
            </a:r>
            <a:endParaRPr b="0" i="0" sz="1200" u="none" cap="none" strike="noStrike">
              <a:solidFill>
                <a:srgbClr val="FF6101"/>
              </a:solidFill>
              <a:latin typeface="Poppins"/>
              <a:ea typeface="Poppins"/>
              <a:cs typeface="Poppins"/>
              <a:sym typeface="Poppins"/>
            </a:endParaRPr>
          </a:p>
          <a:p>
            <a:pPr indent="0" lvl="0" marL="457200" marR="0" rtl="0" algn="l">
              <a:lnSpc>
                <a:spcPct val="115000"/>
              </a:lnSpc>
              <a:spcBef>
                <a:spcPts val="1000"/>
              </a:spcBef>
              <a:spcAft>
                <a:spcPts val="1000"/>
              </a:spcAft>
              <a:buClr>
                <a:srgbClr val="000000"/>
              </a:buClr>
              <a:buSzPts val="1100"/>
              <a:buFont typeface="Arial"/>
              <a:buNone/>
            </a:pPr>
            <a:r>
              <a:t/>
            </a:r>
            <a:endParaRPr b="0" i="0" sz="1300" u="none" cap="none" strike="noStrike">
              <a:solidFill>
                <a:schemeClr val="dk1"/>
              </a:solidFill>
              <a:latin typeface="Poppins"/>
              <a:ea typeface="Poppins"/>
              <a:cs typeface="Poppins"/>
              <a:sym typeface="Poppins"/>
            </a:endParaRPr>
          </a:p>
        </p:txBody>
      </p:sp>
      <p:sp>
        <p:nvSpPr>
          <p:cNvPr id="143" name="Google Shape;143;p4"/>
          <p:cNvSpPr txBox="1"/>
          <p:nvPr/>
        </p:nvSpPr>
        <p:spPr>
          <a:xfrm>
            <a:off x="447850" y="1039400"/>
            <a:ext cx="62742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chemeClr val="lt1"/>
                </a:solidFill>
                <a:latin typeface="Poppins"/>
                <a:ea typeface="Poppins"/>
                <a:cs typeface="Poppins"/>
                <a:sym typeface="Poppins"/>
              </a:rPr>
              <a:t>Please feel free to use these campaign messages when writing about or discussing </a:t>
            </a:r>
            <a:r>
              <a:rPr b="0" i="1" lang="en" sz="1000" u="none" cap="none" strike="noStrike">
                <a:solidFill>
                  <a:schemeClr val="lt1"/>
                </a:solidFill>
                <a:latin typeface="Poppins"/>
                <a:ea typeface="Poppins"/>
                <a:cs typeface="Poppins"/>
                <a:sym typeface="Poppins"/>
              </a:rPr>
              <a:t>Pool Safel</a:t>
            </a:r>
            <a:r>
              <a:rPr i="1" lang="en" sz="1000">
                <a:solidFill>
                  <a:schemeClr val="lt1"/>
                </a:solidFill>
                <a:latin typeface="Poppins"/>
                <a:ea typeface="Poppins"/>
                <a:cs typeface="Poppins"/>
                <a:sym typeface="Poppins"/>
              </a:rPr>
              <a:t>y </a:t>
            </a:r>
            <a:r>
              <a:rPr lang="en" sz="1000">
                <a:solidFill>
                  <a:schemeClr val="lt1"/>
                </a:solidFill>
                <a:latin typeface="Poppins"/>
                <a:ea typeface="Poppins"/>
                <a:cs typeface="Poppins"/>
                <a:sym typeface="Poppins"/>
              </a:rPr>
              <a:t>and drowning prevention</a:t>
            </a:r>
            <a:r>
              <a:rPr b="0" i="0" lang="en" sz="1000" u="none" cap="none" strike="noStrike">
                <a:solidFill>
                  <a:schemeClr val="lt1"/>
                </a:solidFill>
                <a:latin typeface="Poppins"/>
                <a:ea typeface="Poppins"/>
                <a:cs typeface="Poppins"/>
                <a:sym typeface="Poppins"/>
              </a:rPr>
              <a:t>: </a:t>
            </a:r>
            <a:br>
              <a:rPr b="0" i="0" lang="en" sz="1000" u="none" cap="none" strike="noStrike">
                <a:solidFill>
                  <a:schemeClr val="lt1"/>
                </a:solidFill>
                <a:latin typeface="Poppins"/>
                <a:ea typeface="Poppins"/>
                <a:cs typeface="Poppins"/>
                <a:sym typeface="Poppins"/>
              </a:rPr>
            </a:br>
            <a:endParaRPr b="0" i="0" sz="1000" u="none" cap="none" strike="noStrike">
              <a:solidFill>
                <a:schemeClr val="lt1"/>
              </a:solidFill>
              <a:latin typeface="Poppins"/>
              <a:ea typeface="Poppins"/>
              <a:cs typeface="Poppins"/>
              <a:sym typeface="Poppins"/>
            </a:endParaRPr>
          </a:p>
        </p:txBody>
      </p:sp>
      <p:sp>
        <p:nvSpPr>
          <p:cNvPr id="144" name="Google Shape;144;p4"/>
          <p:cNvSpPr txBox="1"/>
          <p:nvPr>
            <p:ph idx="12" type="sldNum"/>
          </p:nvPr>
        </p:nvSpPr>
        <p:spPr>
          <a:xfrm>
            <a:off x="8357838" y="475030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4"/>
                </a:solidFill>
                <a:latin typeface="Poppins"/>
                <a:ea typeface="Poppins"/>
                <a:cs typeface="Poppins"/>
                <a:sym typeface="Poppins"/>
              </a:rPr>
              <a:t>‹#›</a:t>
            </a:fld>
            <a:endParaRPr b="1" sz="800">
              <a:solidFill>
                <a:schemeClr val="accent4"/>
              </a:solidFill>
              <a:latin typeface="Poppins"/>
              <a:ea typeface="Poppins"/>
              <a:cs typeface="Poppins"/>
              <a:sym typeface="Poppins"/>
            </a:endParaRPr>
          </a:p>
        </p:txBody>
      </p:sp>
      <p:sp>
        <p:nvSpPr>
          <p:cNvPr id="145" name="Google Shape;145;p4"/>
          <p:cNvSpPr txBox="1"/>
          <p:nvPr/>
        </p:nvSpPr>
        <p:spPr>
          <a:xfrm>
            <a:off x="6198982" y="4800819"/>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4"/>
                </a:solidFill>
                <a:latin typeface="Poppins"/>
                <a:ea typeface="Poppins"/>
                <a:cs typeface="Poppins"/>
                <a:sym typeface="Poppins"/>
              </a:rPr>
              <a:t>MESSAGING   |</a:t>
            </a:r>
            <a:endParaRPr b="0" i="0" sz="800" u="none" cap="none" strike="noStrike">
              <a:solidFill>
                <a:schemeClr val="accent4"/>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5"/>
          <p:cNvSpPr txBox="1"/>
          <p:nvPr/>
        </p:nvSpPr>
        <p:spPr>
          <a:xfrm>
            <a:off x="330354" y="676128"/>
            <a:ext cx="3215400" cy="5118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3000"/>
              <a:buFont typeface="Arial"/>
              <a:buNone/>
            </a:pPr>
            <a:r>
              <a:rPr b="1" i="1" lang="en" sz="3000" u="none" cap="none" strike="noStrike">
                <a:solidFill>
                  <a:srgbClr val="000000"/>
                </a:solidFill>
                <a:latin typeface="Poppins"/>
                <a:ea typeface="Poppins"/>
                <a:cs typeface="Poppins"/>
                <a:sym typeface="Poppins"/>
              </a:rPr>
              <a:t>Pool Safely </a:t>
            </a:r>
            <a:r>
              <a:rPr b="1" i="0" lang="en" sz="3000" u="none" cap="none" strike="noStrike">
                <a:solidFill>
                  <a:srgbClr val="000000"/>
                </a:solidFill>
                <a:latin typeface="Poppins"/>
                <a:ea typeface="Poppins"/>
                <a:cs typeface="Poppins"/>
                <a:sym typeface="Poppins"/>
              </a:rPr>
              <a:t>Messaging—</a:t>
            </a:r>
            <a:endParaRPr b="1" i="0" sz="30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000000"/>
                </a:solidFill>
                <a:latin typeface="Poppins"/>
                <a:ea typeface="Poppins"/>
                <a:cs typeface="Poppins"/>
                <a:sym typeface="Poppins"/>
              </a:rPr>
              <a:t>Simple Steps</a:t>
            </a:r>
            <a:endParaRPr b="1" i="0" sz="3000" u="none" cap="none" strike="noStrike">
              <a:solidFill>
                <a:srgbClr val="000000"/>
              </a:solidFill>
              <a:latin typeface="Poppins"/>
              <a:ea typeface="Poppins"/>
              <a:cs typeface="Poppins"/>
              <a:sym typeface="Poppins"/>
            </a:endParaRPr>
          </a:p>
        </p:txBody>
      </p:sp>
      <p:sp>
        <p:nvSpPr>
          <p:cNvPr id="151" name="Google Shape;151;p5"/>
          <p:cNvSpPr txBox="1"/>
          <p:nvPr/>
        </p:nvSpPr>
        <p:spPr>
          <a:xfrm>
            <a:off x="346536" y="2113658"/>
            <a:ext cx="2967900" cy="1158000"/>
          </a:xfrm>
          <a:prstGeom prst="rect">
            <a:avLst/>
          </a:prstGeom>
          <a:noFill/>
          <a:ln>
            <a:noFill/>
          </a:ln>
        </p:spPr>
        <p:txBody>
          <a:bodyPr anchorCtr="0" anchor="t" bIns="91550" lIns="91550" spcFirstLastPara="1" rIns="91550" wrap="square" tIns="91550">
            <a:noAutofit/>
          </a:bodyPr>
          <a:lstStyle/>
          <a:p>
            <a:pPr indent="0" lvl="0" marL="0" marR="0" rtl="0" algn="l">
              <a:lnSpc>
                <a:spcPct val="150000"/>
              </a:lnSpc>
              <a:spcBef>
                <a:spcPts val="0"/>
              </a:spcBef>
              <a:spcAft>
                <a:spcPts val="0"/>
              </a:spcAft>
              <a:buClr>
                <a:schemeClr val="dk1"/>
              </a:buClr>
              <a:buSzPts val="800"/>
              <a:buFont typeface="Arial"/>
              <a:buNone/>
            </a:pPr>
            <a:r>
              <a:rPr b="0" i="0" lang="en" sz="1100" u="none" cap="none" strike="noStrike">
                <a:solidFill>
                  <a:srgbClr val="6C6C80"/>
                </a:solidFill>
                <a:latin typeface="Poppins"/>
                <a:ea typeface="Poppins"/>
                <a:cs typeface="Poppins"/>
                <a:sym typeface="Poppins"/>
              </a:rPr>
              <a:t>Simple steps can save lives. Parents and kids should follow these simple safety steps for a safer summer season.</a:t>
            </a:r>
            <a:endParaRPr b="0" i="0" sz="1100" u="none" cap="none" strike="noStrike">
              <a:solidFill>
                <a:srgbClr val="6C6C80"/>
              </a:solidFill>
              <a:latin typeface="Poppins"/>
              <a:ea typeface="Poppins"/>
              <a:cs typeface="Poppins"/>
              <a:sym typeface="Poppins"/>
            </a:endParaRPr>
          </a:p>
        </p:txBody>
      </p:sp>
      <p:sp>
        <p:nvSpPr>
          <p:cNvPr id="152" name="Google Shape;152;p5"/>
          <p:cNvSpPr/>
          <p:nvPr/>
        </p:nvSpPr>
        <p:spPr>
          <a:xfrm>
            <a:off x="3510575" y="-21900"/>
            <a:ext cx="5674200" cy="51873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5"/>
          <p:cNvSpPr txBox="1"/>
          <p:nvPr/>
        </p:nvSpPr>
        <p:spPr>
          <a:xfrm>
            <a:off x="4028128" y="2769290"/>
            <a:ext cx="1935300" cy="373800"/>
          </a:xfrm>
          <a:prstGeom prst="rect">
            <a:avLst/>
          </a:prstGeom>
          <a:noFill/>
          <a:ln>
            <a:noFill/>
          </a:ln>
        </p:spPr>
        <p:txBody>
          <a:bodyPr anchorCtr="0" anchor="t" bIns="0" lIns="0" spcFirstLastPara="1" rIns="274325" wrap="square" tIns="137150">
            <a:noAutofit/>
          </a:bodyPr>
          <a:lstStyle/>
          <a:p>
            <a:pPr indent="0" lvl="0" marL="0" marR="0" rtl="0" algn="l">
              <a:lnSpc>
                <a:spcPct val="100000"/>
              </a:lnSpc>
              <a:spcBef>
                <a:spcPts val="0"/>
              </a:spcBef>
              <a:spcAft>
                <a:spcPts val="0"/>
              </a:spcAft>
              <a:buClr>
                <a:srgbClr val="FFFFFF"/>
              </a:buClr>
              <a:buSzPts val="900"/>
              <a:buFont typeface="Montserrat"/>
              <a:buNone/>
            </a:pPr>
            <a:r>
              <a:rPr b="1" i="0" lang="en" sz="1200" u="none" cap="none" strike="noStrike">
                <a:solidFill>
                  <a:schemeClr val="lt1"/>
                </a:solidFill>
                <a:latin typeface="Poppins"/>
                <a:ea typeface="Poppins"/>
                <a:cs typeface="Poppins"/>
                <a:sym typeface="Poppins"/>
              </a:rPr>
              <a:t>Check Drain</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900"/>
              <a:buFont typeface="Montserrat"/>
              <a:buNone/>
            </a:pPr>
            <a:r>
              <a:rPr b="1" i="0" lang="en" sz="1200" u="none" cap="none" strike="noStrike">
                <a:solidFill>
                  <a:schemeClr val="lt1"/>
                </a:solidFill>
                <a:latin typeface="Poppins"/>
                <a:ea typeface="Poppins"/>
                <a:cs typeface="Poppins"/>
                <a:sym typeface="Poppins"/>
              </a:rPr>
              <a:t>Covers</a:t>
            </a:r>
            <a:endParaRPr b="0" i="0" sz="1300" u="none" cap="none" strike="noStrike">
              <a:solidFill>
                <a:srgbClr val="000000"/>
              </a:solidFill>
              <a:latin typeface="Arial"/>
              <a:ea typeface="Arial"/>
              <a:cs typeface="Arial"/>
              <a:sym typeface="Arial"/>
            </a:endParaRPr>
          </a:p>
        </p:txBody>
      </p:sp>
      <p:sp>
        <p:nvSpPr>
          <p:cNvPr id="154" name="Google Shape;154;p5"/>
          <p:cNvSpPr/>
          <p:nvPr/>
        </p:nvSpPr>
        <p:spPr>
          <a:xfrm>
            <a:off x="5526525" y="2769300"/>
            <a:ext cx="3612300" cy="9948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chemeClr val="dk1"/>
              </a:buClr>
              <a:buSzPts val="1100"/>
              <a:buFont typeface="Arial"/>
              <a:buNone/>
            </a:pPr>
            <a:r>
              <a:rPr b="0" i="0" lang="en" sz="700" u="none" cap="none" strike="noStrike">
                <a:solidFill>
                  <a:schemeClr val="lt1"/>
                </a:solidFill>
                <a:latin typeface="Poppins"/>
                <a:ea typeface="Poppins"/>
                <a:cs typeface="Poppins"/>
                <a:sym typeface="Poppins"/>
              </a:rPr>
              <a:t>Regardless of whether you’re swimming in your home pool, or visiting a public pool, be sure that all drain covers are not loose or broken. Drains should be “VGB compliant,” which means they meet safety standards. If you own a pool and you’re not sure about the safety of your drain covers, a pool technician can let you know. </a:t>
            </a:r>
            <a:endParaRPr b="0" i="0" sz="700" u="none" cap="none" strike="noStrike">
              <a:solidFill>
                <a:schemeClr val="lt1"/>
              </a:solidFill>
              <a:latin typeface="Poppins"/>
              <a:ea typeface="Poppins"/>
              <a:cs typeface="Poppins"/>
              <a:sym typeface="Poppins"/>
            </a:endParaRPr>
          </a:p>
        </p:txBody>
      </p:sp>
      <p:sp>
        <p:nvSpPr>
          <p:cNvPr id="155" name="Google Shape;155;p5"/>
          <p:cNvSpPr txBox="1"/>
          <p:nvPr/>
        </p:nvSpPr>
        <p:spPr>
          <a:xfrm>
            <a:off x="5602725" y="762325"/>
            <a:ext cx="3536100" cy="1158000"/>
          </a:xfrm>
          <a:prstGeom prst="rect">
            <a:avLst/>
          </a:prstGeom>
          <a:noFill/>
          <a:ln>
            <a:noFill/>
          </a:ln>
        </p:spPr>
        <p:txBody>
          <a:bodyPr anchorCtr="0" anchor="t" bIns="0" lIns="0" spcFirstLastPara="1" rIns="137150" wrap="square" tIns="205725">
            <a:noAutofit/>
          </a:bodyPr>
          <a:lstStyle/>
          <a:p>
            <a:pPr indent="0" lvl="0" marL="0" marR="0" rtl="0" algn="l">
              <a:lnSpc>
                <a:spcPct val="115000"/>
              </a:lnSpc>
              <a:spcBef>
                <a:spcPts val="0"/>
              </a:spcBef>
              <a:spcAft>
                <a:spcPts val="1000"/>
              </a:spcAft>
              <a:buClr>
                <a:schemeClr val="dk1"/>
              </a:buClr>
              <a:buSzPts val="900"/>
              <a:buFont typeface="Arial"/>
              <a:buNone/>
            </a:pPr>
            <a:r>
              <a:rPr lang="en" sz="700">
                <a:solidFill>
                  <a:schemeClr val="lt1"/>
                </a:solidFill>
                <a:latin typeface="Poppins"/>
                <a:ea typeface="Poppins"/>
                <a:cs typeface="Poppins"/>
                <a:sym typeface="Poppins"/>
              </a:rPr>
              <a:t>While supervision is critical, it is also important for children to learn how to swim. Kids who can’t swim face a much higher risk of drowning, so sign your children up for swimming lessons. CPSC does not endorse any particular swim program, however, you can find information on swimming lessons from organizations such as your local </a:t>
            </a:r>
            <a:r>
              <a:rPr lang="en" sz="700" u="sng">
                <a:solidFill>
                  <a:schemeClr val="lt1"/>
                </a:solidFill>
                <a:latin typeface="Poppins"/>
                <a:ea typeface="Poppins"/>
                <a:cs typeface="Poppins"/>
                <a:sym typeface="Poppins"/>
                <a:hlinkClick r:id="rId3">
                  <a:extLst>
                    <a:ext uri="{A12FA001-AC4F-418D-AE19-62706E023703}">
                      <ahyp:hlinkClr val="tx"/>
                    </a:ext>
                  </a:extLst>
                </a:hlinkClick>
              </a:rPr>
              <a:t>YMCA</a:t>
            </a:r>
            <a:r>
              <a:rPr lang="en" sz="700">
                <a:solidFill>
                  <a:schemeClr val="lt1"/>
                </a:solidFill>
                <a:latin typeface="Poppins"/>
                <a:ea typeface="Poppins"/>
                <a:cs typeface="Poppins"/>
                <a:sym typeface="Poppins"/>
              </a:rPr>
              <a:t>, Parks and Rec Department, </a:t>
            </a:r>
            <a:r>
              <a:rPr lang="en" sz="700" u="sng">
                <a:solidFill>
                  <a:schemeClr val="lt1"/>
                </a:solidFill>
                <a:latin typeface="Poppins"/>
                <a:ea typeface="Poppins"/>
                <a:cs typeface="Poppins"/>
                <a:sym typeface="Poppins"/>
                <a:hlinkClick r:id="rId4">
                  <a:extLst>
                    <a:ext uri="{A12FA001-AC4F-418D-AE19-62706E023703}">
                      <ahyp:hlinkClr val="tx"/>
                    </a:ext>
                  </a:extLst>
                </a:hlinkClick>
              </a:rPr>
              <a:t>Red Cross</a:t>
            </a:r>
            <a:r>
              <a:rPr lang="en" sz="700">
                <a:solidFill>
                  <a:schemeClr val="lt1"/>
                </a:solidFill>
                <a:latin typeface="Poppins"/>
                <a:ea typeface="Poppins"/>
                <a:cs typeface="Poppins"/>
                <a:sym typeface="Poppins"/>
              </a:rPr>
              <a:t>, USA Swimming, and </a:t>
            </a:r>
            <a:r>
              <a:rPr lang="en" sz="700" u="sng">
                <a:solidFill>
                  <a:schemeClr val="lt1"/>
                </a:solidFill>
                <a:latin typeface="Poppins"/>
                <a:ea typeface="Poppins"/>
                <a:cs typeface="Poppins"/>
                <a:sym typeface="Poppins"/>
                <a:hlinkClick r:id="rId5">
                  <a:extLst>
                    <a:ext uri="{A12FA001-AC4F-418D-AE19-62706E023703}">
                      <ahyp:hlinkClr val="tx"/>
                    </a:ext>
                  </a:extLst>
                </a:hlinkClick>
              </a:rPr>
              <a:t>US Swim Schools</a:t>
            </a:r>
            <a:r>
              <a:rPr lang="en" sz="700">
                <a:solidFill>
                  <a:schemeClr val="lt1"/>
                </a:solidFill>
                <a:latin typeface="Poppins"/>
                <a:ea typeface="Poppins"/>
                <a:cs typeface="Poppins"/>
                <a:sym typeface="Poppins"/>
              </a:rPr>
              <a:t>. CPSC does not endorse, recommend or approve any solicitation or financial or insurance services on the hyperlinked sites. </a:t>
            </a:r>
            <a:endParaRPr b="0" i="0" sz="700" u="none" cap="none" strike="noStrike">
              <a:solidFill>
                <a:schemeClr val="lt1"/>
              </a:solidFill>
              <a:latin typeface="Poppins"/>
              <a:ea typeface="Poppins"/>
              <a:cs typeface="Poppins"/>
              <a:sym typeface="Poppins"/>
            </a:endParaRPr>
          </a:p>
        </p:txBody>
      </p:sp>
      <p:sp>
        <p:nvSpPr>
          <p:cNvPr id="156" name="Google Shape;156;p5"/>
          <p:cNvSpPr txBox="1"/>
          <p:nvPr/>
        </p:nvSpPr>
        <p:spPr>
          <a:xfrm>
            <a:off x="4028125" y="183075"/>
            <a:ext cx="1483500" cy="307800"/>
          </a:xfrm>
          <a:prstGeom prst="rect">
            <a:avLst/>
          </a:prstGeom>
          <a:noFill/>
          <a:ln>
            <a:noFill/>
          </a:ln>
        </p:spPr>
        <p:txBody>
          <a:bodyPr anchorCtr="0" anchor="t" bIns="0" lIns="0" spcFirstLastPara="1" rIns="274325" wrap="square" tIns="137150">
            <a:noAutofit/>
          </a:bodyPr>
          <a:lstStyle/>
          <a:p>
            <a:pPr indent="0" lvl="0" marL="0" marR="0" rtl="0" algn="l">
              <a:lnSpc>
                <a:spcPct val="100000"/>
              </a:lnSpc>
              <a:spcBef>
                <a:spcPts val="0"/>
              </a:spcBef>
              <a:spcAft>
                <a:spcPts val="0"/>
              </a:spcAft>
              <a:buClr>
                <a:srgbClr val="1D46F3"/>
              </a:buClr>
              <a:buSzPts val="900"/>
              <a:buFont typeface="Montserrat"/>
              <a:buNone/>
            </a:pPr>
            <a:r>
              <a:rPr b="1" i="0" lang="en" sz="1200" u="none" cap="none" strike="noStrike">
                <a:solidFill>
                  <a:schemeClr val="lt1"/>
                </a:solidFill>
                <a:latin typeface="Poppins"/>
                <a:ea typeface="Poppins"/>
                <a:cs typeface="Poppins"/>
                <a:sym typeface="Poppins"/>
              </a:rPr>
              <a:t>Designate a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1D46F3"/>
              </a:buClr>
              <a:buSzPts val="900"/>
              <a:buFont typeface="Montserrat"/>
              <a:buNone/>
            </a:pPr>
            <a:r>
              <a:rPr b="1" i="0" lang="en" sz="1200" u="none" cap="none" strike="noStrike">
                <a:solidFill>
                  <a:schemeClr val="lt1"/>
                </a:solidFill>
                <a:latin typeface="Poppins"/>
                <a:ea typeface="Poppins"/>
                <a:cs typeface="Poppins"/>
                <a:sym typeface="Poppins"/>
              </a:rPr>
              <a:t>Water Watcher</a:t>
            </a:r>
            <a:r>
              <a:rPr b="1" i="0" lang="en" sz="1300" u="none" cap="none" strike="noStrike">
                <a:solidFill>
                  <a:schemeClr val="lt1"/>
                </a:solidFill>
                <a:latin typeface="Poppins"/>
                <a:ea typeface="Poppins"/>
                <a:cs typeface="Poppins"/>
                <a:sym typeface="Poppins"/>
              </a:rPr>
              <a:t> </a:t>
            </a:r>
            <a:br>
              <a:rPr b="1" i="0" lang="en" sz="1300" u="none" cap="none" strike="noStrike">
                <a:solidFill>
                  <a:schemeClr val="lt1"/>
                </a:solidFill>
                <a:latin typeface="Poppins"/>
                <a:ea typeface="Poppins"/>
                <a:cs typeface="Poppins"/>
                <a:sym typeface="Poppins"/>
              </a:rPr>
            </a:br>
            <a:endParaRPr b="0" i="0" sz="1300" u="none" cap="none" strike="noStrike">
              <a:solidFill>
                <a:schemeClr val="lt1"/>
              </a:solidFill>
              <a:latin typeface="Poppins"/>
              <a:ea typeface="Poppins"/>
              <a:cs typeface="Poppins"/>
              <a:sym typeface="Poppins"/>
            </a:endParaRPr>
          </a:p>
        </p:txBody>
      </p:sp>
      <p:sp>
        <p:nvSpPr>
          <p:cNvPr id="157" name="Google Shape;157;p5"/>
          <p:cNvSpPr txBox="1"/>
          <p:nvPr/>
        </p:nvSpPr>
        <p:spPr>
          <a:xfrm>
            <a:off x="5602725" y="95200"/>
            <a:ext cx="3536100" cy="1030200"/>
          </a:xfrm>
          <a:prstGeom prst="rect">
            <a:avLst/>
          </a:prstGeom>
          <a:noFill/>
          <a:ln>
            <a:noFill/>
          </a:ln>
        </p:spPr>
        <p:txBody>
          <a:bodyPr anchorCtr="0" anchor="t" bIns="0" lIns="0" spcFirstLastPara="1" rIns="137150" wrap="square" tIns="205725">
            <a:noAutofit/>
          </a:bodyPr>
          <a:lstStyle/>
          <a:p>
            <a:pPr indent="0" lvl="0" marL="0" marR="0" rtl="0" algn="l">
              <a:lnSpc>
                <a:spcPct val="115000"/>
              </a:lnSpc>
              <a:spcBef>
                <a:spcPts val="0"/>
              </a:spcBef>
              <a:spcAft>
                <a:spcPts val="0"/>
              </a:spcAft>
              <a:buClr>
                <a:schemeClr val="dk1"/>
              </a:buClr>
              <a:buSzPts val="1100"/>
              <a:buFont typeface="Arial"/>
              <a:buNone/>
            </a:pPr>
            <a:r>
              <a:rPr b="0" i="0" lang="en" sz="700" u="none" cap="none" strike="noStrike">
                <a:solidFill>
                  <a:schemeClr val="lt1"/>
                </a:solidFill>
                <a:latin typeface="Poppins"/>
                <a:ea typeface="Poppins"/>
                <a:cs typeface="Poppins"/>
                <a:sym typeface="Poppins"/>
              </a:rPr>
              <a:t>Supervision is one of the most important steps you can take to keep children safer in and around water. Designate a Water Watcher—this is an adult whose only job is to watch children while they’re  in the pool . It’s important that the Water Watcher is not distracted by texting or phone calls. </a:t>
            </a:r>
            <a:endParaRPr b="0" i="0" sz="700" u="none" cap="none" strike="noStrike">
              <a:solidFill>
                <a:schemeClr val="lt1"/>
              </a:solidFill>
              <a:latin typeface="Poppins"/>
              <a:ea typeface="Poppins"/>
              <a:cs typeface="Poppins"/>
              <a:sym typeface="Poppins"/>
            </a:endParaRPr>
          </a:p>
        </p:txBody>
      </p:sp>
      <p:sp>
        <p:nvSpPr>
          <p:cNvPr id="158" name="Google Shape;158;p5"/>
          <p:cNvSpPr txBox="1"/>
          <p:nvPr/>
        </p:nvSpPr>
        <p:spPr>
          <a:xfrm>
            <a:off x="4028128" y="1067352"/>
            <a:ext cx="1686600" cy="373800"/>
          </a:xfrm>
          <a:prstGeom prst="rect">
            <a:avLst/>
          </a:prstGeom>
          <a:noFill/>
          <a:ln>
            <a:noFill/>
          </a:ln>
        </p:spPr>
        <p:txBody>
          <a:bodyPr anchorCtr="0" anchor="t" bIns="0" lIns="0" spcFirstLastPara="1" rIns="274325" wrap="square" tIns="137150">
            <a:noAutofit/>
          </a:bodyPr>
          <a:lstStyle/>
          <a:p>
            <a:pPr indent="0" lvl="0" marL="0" marR="0" rtl="0" algn="l">
              <a:lnSpc>
                <a:spcPct val="100000"/>
              </a:lnSpc>
              <a:spcBef>
                <a:spcPts val="0"/>
              </a:spcBef>
              <a:spcAft>
                <a:spcPts val="0"/>
              </a:spcAft>
              <a:buClr>
                <a:srgbClr val="1D46F3"/>
              </a:buClr>
              <a:buSzPts val="900"/>
              <a:buFont typeface="Montserrat"/>
              <a:buNone/>
            </a:pPr>
            <a:r>
              <a:rPr b="1" i="0" lang="en" sz="1200" u="none" cap="none" strike="noStrike">
                <a:solidFill>
                  <a:schemeClr val="lt1"/>
                </a:solidFill>
                <a:latin typeface="Poppins"/>
                <a:ea typeface="Poppins"/>
                <a:cs typeface="Poppins"/>
                <a:sym typeface="Poppins"/>
              </a:rPr>
              <a:t>Teach Kids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1D46F3"/>
              </a:buClr>
              <a:buSzPts val="900"/>
              <a:buFont typeface="Montserrat"/>
              <a:buNone/>
            </a:pPr>
            <a:r>
              <a:rPr b="1" i="0" lang="en" sz="1200" u="none" cap="none" strike="noStrike">
                <a:solidFill>
                  <a:schemeClr val="lt1"/>
                </a:solidFill>
                <a:latin typeface="Poppins"/>
                <a:ea typeface="Poppins"/>
                <a:cs typeface="Poppins"/>
                <a:sym typeface="Poppins"/>
              </a:rPr>
              <a:t>to Swim </a:t>
            </a:r>
            <a:endParaRPr b="1" i="0" sz="1200" u="none" cap="none" strike="noStrike">
              <a:solidFill>
                <a:schemeClr val="lt1"/>
              </a:solidFill>
              <a:latin typeface="Poppins"/>
              <a:ea typeface="Poppins"/>
              <a:cs typeface="Poppins"/>
              <a:sym typeface="Poppins"/>
            </a:endParaRPr>
          </a:p>
        </p:txBody>
      </p:sp>
      <p:sp>
        <p:nvSpPr>
          <p:cNvPr id="159" name="Google Shape;159;p5"/>
          <p:cNvSpPr txBox="1"/>
          <p:nvPr/>
        </p:nvSpPr>
        <p:spPr>
          <a:xfrm>
            <a:off x="4028128" y="2023651"/>
            <a:ext cx="1223700" cy="373800"/>
          </a:xfrm>
          <a:prstGeom prst="rect">
            <a:avLst/>
          </a:prstGeom>
          <a:noFill/>
          <a:ln>
            <a:noFill/>
          </a:ln>
        </p:spPr>
        <p:txBody>
          <a:bodyPr anchorCtr="0" anchor="t" bIns="0" lIns="0" spcFirstLastPara="1" rIns="274325" wrap="square" tIns="137150">
            <a:noAutofit/>
          </a:bodyPr>
          <a:lstStyle/>
          <a:p>
            <a:pPr indent="0" lvl="0" marL="0" marR="0" rtl="0" algn="l">
              <a:lnSpc>
                <a:spcPct val="100000"/>
              </a:lnSpc>
              <a:spcBef>
                <a:spcPts val="0"/>
              </a:spcBef>
              <a:spcAft>
                <a:spcPts val="0"/>
              </a:spcAft>
              <a:buClr>
                <a:srgbClr val="FFFFFF"/>
              </a:buClr>
              <a:buSzPts val="900"/>
              <a:buFont typeface="Montserrat"/>
              <a:buNone/>
            </a:pPr>
            <a:r>
              <a:rPr b="1" i="0" lang="en" sz="1200" u="none" cap="none" strike="noStrike">
                <a:solidFill>
                  <a:schemeClr val="lt1"/>
                </a:solidFill>
                <a:latin typeface="Poppins"/>
                <a:ea typeface="Poppins"/>
                <a:cs typeface="Poppins"/>
                <a:sym typeface="Poppins"/>
              </a:rPr>
              <a:t>Learn CPR</a:t>
            </a:r>
            <a:endParaRPr b="1" i="0" sz="1200" u="none" cap="none" strike="noStrike">
              <a:solidFill>
                <a:schemeClr val="lt1"/>
              </a:solidFill>
              <a:latin typeface="Poppins"/>
              <a:ea typeface="Poppins"/>
              <a:cs typeface="Poppins"/>
              <a:sym typeface="Poppins"/>
            </a:endParaRPr>
          </a:p>
        </p:txBody>
      </p:sp>
      <p:sp>
        <p:nvSpPr>
          <p:cNvPr id="160" name="Google Shape;160;p5"/>
          <p:cNvSpPr/>
          <p:nvPr/>
        </p:nvSpPr>
        <p:spPr>
          <a:xfrm>
            <a:off x="5526525" y="2067175"/>
            <a:ext cx="3612300" cy="11580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chemeClr val="dk1"/>
              </a:buClr>
              <a:buSzPts val="1100"/>
              <a:buFont typeface="Arial"/>
              <a:buNone/>
            </a:pPr>
            <a:r>
              <a:rPr b="0" i="0" lang="en" sz="700" u="none" cap="none" strike="noStrike">
                <a:solidFill>
                  <a:schemeClr val="lt1"/>
                </a:solidFill>
                <a:latin typeface="Poppins"/>
                <a:ea typeface="Poppins"/>
                <a:cs typeface="Poppins"/>
                <a:sym typeface="Poppins"/>
              </a:rPr>
              <a:t>When your children are learning how to swim, it is important for you to learn CPR. In case of emergency, bystander CPR can often make a real difference while you’re waiting for emergency first responders to arrive at the scene. </a:t>
            </a:r>
            <a:endParaRPr b="0" i="0" sz="700" u="none" cap="none" strike="noStrike">
              <a:solidFill>
                <a:schemeClr val="lt1"/>
              </a:solidFill>
              <a:latin typeface="Poppins"/>
              <a:ea typeface="Poppins"/>
              <a:cs typeface="Poppins"/>
              <a:sym typeface="Poppins"/>
            </a:endParaRPr>
          </a:p>
        </p:txBody>
      </p:sp>
      <p:pic>
        <p:nvPicPr>
          <p:cNvPr id="161" name="Google Shape;161;p5"/>
          <p:cNvPicPr preferRelativeResize="0"/>
          <p:nvPr/>
        </p:nvPicPr>
        <p:blipFill rotWithShape="1">
          <a:blip r:embed="rId6">
            <a:alphaModFix amt="80000"/>
          </a:blip>
          <a:srcRect b="0" l="0" r="0" t="0"/>
          <a:stretch/>
        </p:blipFill>
        <p:spPr>
          <a:xfrm>
            <a:off x="3734218" y="364271"/>
            <a:ext cx="202809" cy="202809"/>
          </a:xfrm>
          <a:prstGeom prst="rect">
            <a:avLst/>
          </a:prstGeom>
          <a:noFill/>
          <a:ln>
            <a:noFill/>
          </a:ln>
        </p:spPr>
      </p:pic>
      <p:pic>
        <p:nvPicPr>
          <p:cNvPr id="162" name="Google Shape;162;p5"/>
          <p:cNvPicPr preferRelativeResize="0"/>
          <p:nvPr/>
        </p:nvPicPr>
        <p:blipFill rotWithShape="1">
          <a:blip r:embed="rId6">
            <a:alphaModFix amt="80000"/>
          </a:blip>
          <a:srcRect b="0" l="0" r="0" t="0"/>
          <a:stretch/>
        </p:blipFill>
        <p:spPr>
          <a:xfrm>
            <a:off x="3734218" y="1239922"/>
            <a:ext cx="202809" cy="202809"/>
          </a:xfrm>
          <a:prstGeom prst="rect">
            <a:avLst/>
          </a:prstGeom>
          <a:noFill/>
          <a:ln>
            <a:noFill/>
          </a:ln>
        </p:spPr>
      </p:pic>
      <p:pic>
        <p:nvPicPr>
          <p:cNvPr id="163" name="Google Shape;163;p5"/>
          <p:cNvPicPr preferRelativeResize="0"/>
          <p:nvPr/>
        </p:nvPicPr>
        <p:blipFill rotWithShape="1">
          <a:blip r:embed="rId6">
            <a:alphaModFix amt="80000"/>
          </a:blip>
          <a:srcRect b="0" l="0" r="0" t="0"/>
          <a:stretch/>
        </p:blipFill>
        <p:spPr>
          <a:xfrm>
            <a:off x="3734218" y="2178184"/>
            <a:ext cx="202809" cy="202809"/>
          </a:xfrm>
          <a:prstGeom prst="rect">
            <a:avLst/>
          </a:prstGeom>
          <a:noFill/>
          <a:ln>
            <a:noFill/>
          </a:ln>
        </p:spPr>
      </p:pic>
      <p:pic>
        <p:nvPicPr>
          <p:cNvPr id="164" name="Google Shape;164;p5"/>
          <p:cNvPicPr preferRelativeResize="0"/>
          <p:nvPr/>
        </p:nvPicPr>
        <p:blipFill rotWithShape="1">
          <a:blip r:embed="rId6">
            <a:alphaModFix amt="80000"/>
          </a:blip>
          <a:srcRect b="0" l="0" r="0" t="0"/>
          <a:stretch/>
        </p:blipFill>
        <p:spPr>
          <a:xfrm>
            <a:off x="3734223" y="2906774"/>
            <a:ext cx="202809" cy="202809"/>
          </a:xfrm>
          <a:prstGeom prst="rect">
            <a:avLst/>
          </a:prstGeom>
          <a:noFill/>
          <a:ln>
            <a:noFill/>
          </a:ln>
        </p:spPr>
      </p:pic>
      <p:sp>
        <p:nvSpPr>
          <p:cNvPr id="165" name="Google Shape;165;p5"/>
          <p:cNvSpPr txBox="1"/>
          <p:nvPr/>
        </p:nvSpPr>
        <p:spPr>
          <a:xfrm>
            <a:off x="6198982" y="4894200"/>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Poppins"/>
                <a:ea typeface="Poppins"/>
                <a:cs typeface="Poppins"/>
                <a:sym typeface="Poppins"/>
              </a:rPr>
              <a:t>MESSAGING   |</a:t>
            </a:r>
            <a:endParaRPr b="0" i="0" sz="800" u="none" cap="none" strike="noStrike">
              <a:solidFill>
                <a:schemeClr val="lt1"/>
              </a:solidFill>
              <a:latin typeface="Poppins"/>
              <a:ea typeface="Poppins"/>
              <a:cs typeface="Poppins"/>
              <a:sym typeface="Poppins"/>
            </a:endParaRPr>
          </a:p>
        </p:txBody>
      </p:sp>
      <p:sp>
        <p:nvSpPr>
          <p:cNvPr id="166" name="Google Shape;166;p5"/>
          <p:cNvSpPr txBox="1"/>
          <p:nvPr>
            <p:ph idx="12" type="sldNum"/>
          </p:nvPr>
        </p:nvSpPr>
        <p:spPr>
          <a:xfrm>
            <a:off x="8357838" y="4841888"/>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lt1"/>
                </a:solidFill>
                <a:latin typeface="Poppins"/>
                <a:ea typeface="Poppins"/>
                <a:cs typeface="Poppins"/>
                <a:sym typeface="Poppins"/>
              </a:rPr>
              <a:t>‹#›</a:t>
            </a:fld>
            <a:endParaRPr b="1" sz="800">
              <a:solidFill>
                <a:schemeClr val="lt1"/>
              </a:solidFill>
              <a:latin typeface="Poppins"/>
              <a:ea typeface="Poppins"/>
              <a:cs typeface="Poppins"/>
              <a:sym typeface="Poppins"/>
            </a:endParaRPr>
          </a:p>
        </p:txBody>
      </p:sp>
      <p:pic>
        <p:nvPicPr>
          <p:cNvPr id="167" name="Google Shape;167;p5"/>
          <p:cNvPicPr preferRelativeResize="0"/>
          <p:nvPr/>
        </p:nvPicPr>
        <p:blipFill rotWithShape="1">
          <a:blip r:embed="rId6">
            <a:alphaModFix amt="80000"/>
          </a:blip>
          <a:srcRect b="0" l="0" r="0" t="0"/>
          <a:stretch/>
        </p:blipFill>
        <p:spPr>
          <a:xfrm>
            <a:off x="3734223" y="3892199"/>
            <a:ext cx="202809" cy="202809"/>
          </a:xfrm>
          <a:prstGeom prst="rect">
            <a:avLst/>
          </a:prstGeom>
          <a:noFill/>
          <a:ln>
            <a:noFill/>
          </a:ln>
        </p:spPr>
      </p:pic>
      <p:sp>
        <p:nvSpPr>
          <p:cNvPr id="168" name="Google Shape;168;p5"/>
          <p:cNvSpPr txBox="1"/>
          <p:nvPr/>
        </p:nvSpPr>
        <p:spPr>
          <a:xfrm>
            <a:off x="4028128" y="3764140"/>
            <a:ext cx="1935300" cy="373800"/>
          </a:xfrm>
          <a:prstGeom prst="rect">
            <a:avLst/>
          </a:prstGeom>
          <a:noFill/>
          <a:ln>
            <a:noFill/>
          </a:ln>
        </p:spPr>
        <p:txBody>
          <a:bodyPr anchorCtr="0" anchor="t" bIns="0" lIns="0" spcFirstLastPara="1" rIns="274325" wrap="square" tIns="137150">
            <a:noAutofit/>
          </a:bodyPr>
          <a:lstStyle/>
          <a:p>
            <a:pPr indent="0" lvl="0" marL="0" marR="0" rtl="0" algn="l">
              <a:lnSpc>
                <a:spcPct val="100000"/>
              </a:lnSpc>
              <a:spcBef>
                <a:spcPts val="0"/>
              </a:spcBef>
              <a:spcAft>
                <a:spcPts val="0"/>
              </a:spcAft>
              <a:buClr>
                <a:srgbClr val="FFFFFF"/>
              </a:buClr>
              <a:buSzPts val="900"/>
              <a:buFont typeface="Montserrat"/>
              <a:buNone/>
            </a:pPr>
            <a:r>
              <a:rPr b="1" i="0" lang="en" sz="1200" u="none" cap="none" strike="noStrike">
                <a:solidFill>
                  <a:schemeClr val="lt1"/>
                </a:solidFill>
                <a:latin typeface="Poppins"/>
                <a:ea typeface="Poppins"/>
                <a:cs typeface="Poppins"/>
                <a:sym typeface="Poppins"/>
              </a:rPr>
              <a:t>Install Proper Barriers</a:t>
            </a:r>
            <a:endParaRPr b="1" i="0" sz="12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rgbClr val="FFFFFF"/>
              </a:buClr>
              <a:buSzPts val="900"/>
              <a:buFont typeface="Montserrat"/>
              <a:buNone/>
            </a:pPr>
            <a:r>
              <a:t/>
            </a:r>
            <a:endParaRPr b="1" i="0" sz="1200" u="none" cap="none" strike="noStrike">
              <a:solidFill>
                <a:schemeClr val="lt1"/>
              </a:solidFill>
              <a:latin typeface="Poppins"/>
              <a:ea typeface="Poppins"/>
              <a:cs typeface="Poppins"/>
              <a:sym typeface="Poppins"/>
            </a:endParaRPr>
          </a:p>
        </p:txBody>
      </p:sp>
      <p:sp>
        <p:nvSpPr>
          <p:cNvPr id="169" name="Google Shape;169;p5"/>
          <p:cNvSpPr txBox="1"/>
          <p:nvPr/>
        </p:nvSpPr>
        <p:spPr>
          <a:xfrm>
            <a:off x="5507175" y="3672900"/>
            <a:ext cx="3651000" cy="1407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
              <a:buFont typeface="Arial"/>
              <a:buNone/>
            </a:pPr>
            <a:r>
              <a:rPr b="0" i="0" lang="en" sz="700" u="none" cap="none" strike="noStrike">
                <a:solidFill>
                  <a:schemeClr val="accent5"/>
                </a:solidFill>
                <a:latin typeface="Poppins"/>
                <a:ea typeface="Poppins"/>
                <a:cs typeface="Poppins"/>
                <a:sym typeface="Poppins"/>
              </a:rPr>
              <a:t>Finally, most drownings happen during non-swim time, so we must prevent young children from being able to get near water if an adult isn’t nearby. In particular, installing more and even stronger layers of protection is key to prevention. One of the best layers of protection is 4-sided fencing with a self-closing, self-latching gate around all pools and spas. Homes should also use pool covers and door alarms for added barriers. </a:t>
            </a:r>
            <a:endParaRPr b="0" i="0" sz="700" u="none" cap="none" strike="noStrike">
              <a:solidFill>
                <a:schemeClr val="accent5"/>
              </a:solidFill>
              <a:latin typeface="Poppins"/>
              <a:ea typeface="Poppins"/>
              <a:cs typeface="Poppins"/>
              <a:sym typeface="Poppins"/>
            </a:endParaRPr>
          </a:p>
          <a:p>
            <a:pPr indent="0" lvl="0" marL="0" marR="0" rtl="0" algn="l">
              <a:lnSpc>
                <a:spcPct val="115000"/>
              </a:lnSpc>
              <a:spcBef>
                <a:spcPts val="0"/>
              </a:spcBef>
              <a:spcAft>
                <a:spcPts val="0"/>
              </a:spcAft>
              <a:buClr>
                <a:schemeClr val="dk1"/>
              </a:buClr>
              <a:buSzPts val="1100"/>
              <a:buFont typeface="Arial"/>
              <a:buNone/>
            </a:pPr>
            <a:r>
              <a:t/>
            </a:r>
            <a:endParaRPr b="0" i="0" sz="700" u="none" cap="none" strike="noStrike">
              <a:solidFill>
                <a:schemeClr val="accent5"/>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800"/>
              <a:buFont typeface="Arial"/>
              <a:buNone/>
            </a:pPr>
            <a:r>
              <a:t/>
            </a:r>
            <a:endParaRPr b="0" i="0" sz="700" u="none" cap="none" strike="noStrike">
              <a:solidFill>
                <a:schemeClr val="accent5"/>
              </a:solidFill>
              <a:latin typeface="Poppins"/>
              <a:ea typeface="Poppins"/>
              <a:cs typeface="Poppins"/>
              <a:sym typeface="Poppins"/>
            </a:endParaRPr>
          </a:p>
          <a:p>
            <a:pPr indent="0" lvl="0" marL="0" marR="0" rtl="0" algn="l">
              <a:lnSpc>
                <a:spcPct val="115000"/>
              </a:lnSpc>
              <a:spcBef>
                <a:spcPts val="0"/>
              </a:spcBef>
              <a:spcAft>
                <a:spcPts val="0"/>
              </a:spcAft>
              <a:buClr>
                <a:schemeClr val="dk1"/>
              </a:buClr>
              <a:buSzPts val="1100"/>
              <a:buFont typeface="Arial"/>
              <a:buNone/>
            </a:pPr>
            <a:r>
              <a:t/>
            </a:r>
            <a:endParaRPr b="0" i="0" sz="700" u="none" cap="none" strike="noStrike">
              <a:solidFill>
                <a:schemeClr val="accent5"/>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800"/>
              <a:buFont typeface="Arial"/>
              <a:buNone/>
            </a:pPr>
            <a:r>
              <a:t/>
            </a:r>
            <a:endParaRPr b="0" i="0" sz="700" u="none" cap="none" strike="noStrike">
              <a:solidFill>
                <a:schemeClr val="accent5"/>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6"/>
          <p:cNvSpPr/>
          <p:nvPr/>
        </p:nvSpPr>
        <p:spPr>
          <a:xfrm>
            <a:off x="6800" y="0"/>
            <a:ext cx="9144000" cy="1502219"/>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Manrope"/>
              <a:ea typeface="Manrope"/>
              <a:cs typeface="Manrope"/>
              <a:sym typeface="Manrope"/>
            </a:endParaRPr>
          </a:p>
        </p:txBody>
      </p:sp>
      <p:sp>
        <p:nvSpPr>
          <p:cNvPr id="175" name="Google Shape;175;p6"/>
          <p:cNvSpPr txBox="1"/>
          <p:nvPr/>
        </p:nvSpPr>
        <p:spPr>
          <a:xfrm>
            <a:off x="462350" y="474618"/>
            <a:ext cx="7081450" cy="5988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chemeClr val="lt1"/>
                </a:solidFill>
                <a:latin typeface="Poppins"/>
                <a:ea typeface="Poppins"/>
                <a:cs typeface="Poppins"/>
                <a:sym typeface="Poppins"/>
              </a:rPr>
              <a:t>202</a:t>
            </a:r>
            <a:r>
              <a:rPr b="1" lang="en" sz="2800">
                <a:solidFill>
                  <a:schemeClr val="lt1"/>
                </a:solidFill>
                <a:latin typeface="Poppins"/>
                <a:ea typeface="Poppins"/>
                <a:cs typeface="Poppins"/>
                <a:sym typeface="Poppins"/>
              </a:rPr>
              <a:t>4</a:t>
            </a:r>
            <a:r>
              <a:rPr b="1" i="0" lang="en" sz="2800" u="none" cap="none" strike="noStrike">
                <a:solidFill>
                  <a:schemeClr val="lt1"/>
                </a:solidFill>
                <a:latin typeface="Poppins"/>
                <a:ea typeface="Poppins"/>
                <a:cs typeface="Poppins"/>
                <a:sym typeface="Poppins"/>
              </a:rPr>
              <a:t> Drowning Data and Messaging</a:t>
            </a:r>
            <a:endParaRPr b="0" i="0" sz="2800" u="none" cap="none" strike="noStrike">
              <a:solidFill>
                <a:schemeClr val="lt1"/>
              </a:solidFill>
              <a:latin typeface="Poppins"/>
              <a:ea typeface="Poppins"/>
              <a:cs typeface="Poppins"/>
              <a:sym typeface="Poppins"/>
            </a:endParaRPr>
          </a:p>
        </p:txBody>
      </p:sp>
      <p:sp>
        <p:nvSpPr>
          <p:cNvPr id="176" name="Google Shape;176;p6"/>
          <p:cNvSpPr txBox="1"/>
          <p:nvPr/>
        </p:nvSpPr>
        <p:spPr>
          <a:xfrm>
            <a:off x="447850" y="1039400"/>
            <a:ext cx="6274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chemeClr val="lt1"/>
                </a:solidFill>
                <a:latin typeface="Poppins"/>
                <a:ea typeface="Poppins"/>
                <a:cs typeface="Poppins"/>
                <a:sym typeface="Poppins"/>
              </a:rPr>
              <a:t>In 202</a:t>
            </a:r>
            <a:r>
              <a:rPr lang="en" sz="1000">
                <a:solidFill>
                  <a:schemeClr val="lt1"/>
                </a:solidFill>
                <a:latin typeface="Poppins"/>
                <a:ea typeface="Poppins"/>
                <a:cs typeface="Poppins"/>
                <a:sym typeface="Poppins"/>
              </a:rPr>
              <a:t>4</a:t>
            </a:r>
            <a:r>
              <a:rPr b="0" i="0" lang="en" sz="1000" u="none" cap="none" strike="noStrike">
                <a:solidFill>
                  <a:schemeClr val="lt1"/>
                </a:solidFill>
                <a:latin typeface="Poppins"/>
                <a:ea typeface="Poppins"/>
                <a:cs typeface="Poppins"/>
                <a:sym typeface="Poppins"/>
              </a:rPr>
              <a:t>, CPSC released the following data via its drowning and drain entrapment report:</a:t>
            </a:r>
            <a:endParaRPr b="0" i="0" sz="1000" u="none" cap="none" strike="noStrike">
              <a:solidFill>
                <a:schemeClr val="lt1"/>
              </a:solidFill>
              <a:latin typeface="Poppins"/>
              <a:ea typeface="Poppins"/>
              <a:cs typeface="Poppins"/>
              <a:sym typeface="Poppins"/>
            </a:endParaRPr>
          </a:p>
        </p:txBody>
      </p:sp>
      <p:sp>
        <p:nvSpPr>
          <p:cNvPr id="177" name="Google Shape;177;p6"/>
          <p:cNvSpPr txBox="1"/>
          <p:nvPr>
            <p:ph idx="12" type="sldNum"/>
          </p:nvPr>
        </p:nvSpPr>
        <p:spPr>
          <a:xfrm>
            <a:off x="8357838" y="4724180"/>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4"/>
                </a:solidFill>
                <a:latin typeface="Poppins"/>
                <a:ea typeface="Poppins"/>
                <a:cs typeface="Poppins"/>
                <a:sym typeface="Poppins"/>
              </a:rPr>
              <a:t>‹#›</a:t>
            </a:fld>
            <a:endParaRPr b="1" sz="800">
              <a:solidFill>
                <a:schemeClr val="accent4"/>
              </a:solidFill>
              <a:latin typeface="Poppins"/>
              <a:ea typeface="Poppins"/>
              <a:cs typeface="Poppins"/>
              <a:sym typeface="Poppins"/>
            </a:endParaRPr>
          </a:p>
        </p:txBody>
      </p:sp>
      <p:sp>
        <p:nvSpPr>
          <p:cNvPr id="178" name="Google Shape;178;p6"/>
          <p:cNvSpPr txBox="1"/>
          <p:nvPr/>
        </p:nvSpPr>
        <p:spPr>
          <a:xfrm>
            <a:off x="6198982" y="4774692"/>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4"/>
                </a:solidFill>
                <a:latin typeface="Poppins"/>
                <a:ea typeface="Poppins"/>
                <a:cs typeface="Poppins"/>
                <a:sym typeface="Poppins"/>
              </a:rPr>
              <a:t>MESSAGING  |</a:t>
            </a:r>
            <a:endParaRPr b="0" i="0" sz="800" u="none" cap="none" strike="noStrike">
              <a:solidFill>
                <a:schemeClr val="accent4"/>
              </a:solidFill>
              <a:latin typeface="Poppins"/>
              <a:ea typeface="Poppins"/>
              <a:cs typeface="Poppins"/>
              <a:sym typeface="Poppins"/>
            </a:endParaRPr>
          </a:p>
        </p:txBody>
      </p:sp>
      <p:pic>
        <p:nvPicPr>
          <p:cNvPr id="179" name="Google Shape;179;p6"/>
          <p:cNvPicPr preferRelativeResize="0"/>
          <p:nvPr/>
        </p:nvPicPr>
        <p:blipFill rotWithShape="1">
          <a:blip r:embed="rId3">
            <a:alphaModFix/>
          </a:blip>
          <a:srcRect b="-22476" l="-14205" r="35632" t="39260"/>
          <a:stretch/>
        </p:blipFill>
        <p:spPr>
          <a:xfrm>
            <a:off x="7239149" y="-20411"/>
            <a:ext cx="1904849" cy="2015499"/>
          </a:xfrm>
          <a:prstGeom prst="rect">
            <a:avLst/>
          </a:prstGeom>
          <a:noFill/>
          <a:ln>
            <a:noFill/>
          </a:ln>
        </p:spPr>
      </p:pic>
      <p:pic>
        <p:nvPicPr>
          <p:cNvPr id="180" name="Google Shape;180;p6"/>
          <p:cNvPicPr preferRelativeResize="0"/>
          <p:nvPr/>
        </p:nvPicPr>
        <p:blipFill rotWithShape="1">
          <a:blip r:embed="rId4">
            <a:alphaModFix/>
          </a:blip>
          <a:srcRect b="0" l="0" r="0" t="0"/>
          <a:stretch/>
        </p:blipFill>
        <p:spPr>
          <a:xfrm>
            <a:off x="230475" y="1764987"/>
            <a:ext cx="2810500" cy="2810500"/>
          </a:xfrm>
          <a:prstGeom prst="rect">
            <a:avLst/>
          </a:prstGeom>
          <a:noFill/>
          <a:ln>
            <a:noFill/>
          </a:ln>
        </p:spPr>
      </p:pic>
      <p:pic>
        <p:nvPicPr>
          <p:cNvPr id="181" name="Google Shape;181;p6"/>
          <p:cNvPicPr preferRelativeResize="0"/>
          <p:nvPr/>
        </p:nvPicPr>
        <p:blipFill rotWithShape="1">
          <a:blip r:embed="rId5">
            <a:alphaModFix/>
          </a:blip>
          <a:srcRect b="0" l="0" r="0" t="0"/>
          <a:stretch/>
        </p:blipFill>
        <p:spPr>
          <a:xfrm>
            <a:off x="6116625" y="1701437"/>
            <a:ext cx="2874050" cy="2874050"/>
          </a:xfrm>
          <a:prstGeom prst="rect">
            <a:avLst/>
          </a:prstGeom>
          <a:noFill/>
          <a:ln>
            <a:noFill/>
          </a:ln>
        </p:spPr>
      </p:pic>
      <p:pic>
        <p:nvPicPr>
          <p:cNvPr id="182" name="Google Shape;182;p6"/>
          <p:cNvPicPr preferRelativeResize="0"/>
          <p:nvPr/>
        </p:nvPicPr>
        <p:blipFill rotWithShape="1">
          <a:blip r:embed="rId6">
            <a:alphaModFix/>
          </a:blip>
          <a:srcRect b="0" l="0" r="0" t="0"/>
          <a:stretch/>
        </p:blipFill>
        <p:spPr>
          <a:xfrm>
            <a:off x="3141775" y="1695987"/>
            <a:ext cx="2874050" cy="2874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24f07720ac6_1_10"/>
          <p:cNvSpPr/>
          <p:nvPr/>
        </p:nvSpPr>
        <p:spPr>
          <a:xfrm>
            <a:off x="6800" y="0"/>
            <a:ext cx="9144000" cy="1502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Manrope"/>
              <a:ea typeface="Manrope"/>
              <a:cs typeface="Manrope"/>
              <a:sym typeface="Manrope"/>
            </a:endParaRPr>
          </a:p>
        </p:txBody>
      </p:sp>
      <p:sp>
        <p:nvSpPr>
          <p:cNvPr id="188" name="Google Shape;188;g24f07720ac6_1_10"/>
          <p:cNvSpPr txBox="1"/>
          <p:nvPr/>
        </p:nvSpPr>
        <p:spPr>
          <a:xfrm>
            <a:off x="462350" y="474618"/>
            <a:ext cx="7081500" cy="5988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chemeClr val="lt1"/>
                </a:solidFill>
                <a:latin typeface="Poppins"/>
                <a:ea typeface="Poppins"/>
                <a:cs typeface="Poppins"/>
                <a:sym typeface="Poppins"/>
              </a:rPr>
              <a:t>202</a:t>
            </a:r>
            <a:r>
              <a:rPr b="1" lang="en" sz="2800">
                <a:solidFill>
                  <a:schemeClr val="lt1"/>
                </a:solidFill>
                <a:latin typeface="Poppins"/>
                <a:ea typeface="Poppins"/>
                <a:cs typeface="Poppins"/>
                <a:sym typeface="Poppins"/>
              </a:rPr>
              <a:t>4</a:t>
            </a:r>
            <a:r>
              <a:rPr b="1" i="0" lang="en" sz="2800" u="none" cap="none" strike="noStrike">
                <a:solidFill>
                  <a:schemeClr val="lt1"/>
                </a:solidFill>
                <a:latin typeface="Poppins"/>
                <a:ea typeface="Poppins"/>
                <a:cs typeface="Poppins"/>
                <a:sym typeface="Poppins"/>
              </a:rPr>
              <a:t> Drowning Data and Messaging</a:t>
            </a:r>
            <a:endParaRPr b="0" i="0" sz="2800" u="none" cap="none" strike="noStrike">
              <a:solidFill>
                <a:schemeClr val="lt1"/>
              </a:solidFill>
              <a:latin typeface="Poppins"/>
              <a:ea typeface="Poppins"/>
              <a:cs typeface="Poppins"/>
              <a:sym typeface="Poppins"/>
            </a:endParaRPr>
          </a:p>
        </p:txBody>
      </p:sp>
      <p:sp>
        <p:nvSpPr>
          <p:cNvPr id="189" name="Google Shape;189;g24f07720ac6_1_10"/>
          <p:cNvSpPr txBox="1"/>
          <p:nvPr>
            <p:ph idx="12" type="sldNum"/>
          </p:nvPr>
        </p:nvSpPr>
        <p:spPr>
          <a:xfrm>
            <a:off x="8357838" y="4724180"/>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4"/>
                </a:solidFill>
                <a:latin typeface="Poppins"/>
                <a:ea typeface="Poppins"/>
                <a:cs typeface="Poppins"/>
                <a:sym typeface="Poppins"/>
              </a:rPr>
              <a:t>‹#›</a:t>
            </a:fld>
            <a:endParaRPr b="1" sz="800">
              <a:solidFill>
                <a:schemeClr val="accent4"/>
              </a:solidFill>
              <a:latin typeface="Poppins"/>
              <a:ea typeface="Poppins"/>
              <a:cs typeface="Poppins"/>
              <a:sym typeface="Poppins"/>
            </a:endParaRPr>
          </a:p>
        </p:txBody>
      </p:sp>
      <p:sp>
        <p:nvSpPr>
          <p:cNvPr id="190" name="Google Shape;190;g24f07720ac6_1_10"/>
          <p:cNvSpPr txBox="1"/>
          <p:nvPr/>
        </p:nvSpPr>
        <p:spPr>
          <a:xfrm>
            <a:off x="6198982" y="4774692"/>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4"/>
                </a:solidFill>
                <a:latin typeface="Poppins"/>
                <a:ea typeface="Poppins"/>
                <a:cs typeface="Poppins"/>
                <a:sym typeface="Poppins"/>
              </a:rPr>
              <a:t>MESSAGING  |</a:t>
            </a:r>
            <a:endParaRPr b="0" i="0" sz="800" u="none" cap="none" strike="noStrike">
              <a:solidFill>
                <a:schemeClr val="accent4"/>
              </a:solidFill>
              <a:latin typeface="Poppins"/>
              <a:ea typeface="Poppins"/>
              <a:cs typeface="Poppins"/>
              <a:sym typeface="Poppins"/>
            </a:endParaRPr>
          </a:p>
        </p:txBody>
      </p:sp>
      <p:pic>
        <p:nvPicPr>
          <p:cNvPr id="191" name="Google Shape;191;g24f07720ac6_1_10"/>
          <p:cNvPicPr preferRelativeResize="0"/>
          <p:nvPr/>
        </p:nvPicPr>
        <p:blipFill rotWithShape="1">
          <a:blip r:embed="rId3">
            <a:alphaModFix/>
          </a:blip>
          <a:srcRect b="-22476" l="-14205" r="35632" t="39260"/>
          <a:stretch/>
        </p:blipFill>
        <p:spPr>
          <a:xfrm>
            <a:off x="7239149" y="-20411"/>
            <a:ext cx="1904849" cy="2015499"/>
          </a:xfrm>
          <a:prstGeom prst="rect">
            <a:avLst/>
          </a:prstGeom>
          <a:noFill/>
          <a:ln>
            <a:noFill/>
          </a:ln>
        </p:spPr>
      </p:pic>
      <p:pic>
        <p:nvPicPr>
          <p:cNvPr id="192" name="Google Shape;192;g24f07720ac6_1_10"/>
          <p:cNvPicPr preferRelativeResize="0"/>
          <p:nvPr/>
        </p:nvPicPr>
        <p:blipFill rotWithShape="1">
          <a:blip r:embed="rId4">
            <a:alphaModFix/>
          </a:blip>
          <a:srcRect b="0" l="0" r="0" t="0"/>
          <a:stretch/>
        </p:blipFill>
        <p:spPr>
          <a:xfrm>
            <a:off x="187500" y="1727688"/>
            <a:ext cx="2810500" cy="2810525"/>
          </a:xfrm>
          <a:prstGeom prst="rect">
            <a:avLst/>
          </a:prstGeom>
          <a:noFill/>
          <a:ln>
            <a:noFill/>
          </a:ln>
        </p:spPr>
      </p:pic>
      <p:pic>
        <p:nvPicPr>
          <p:cNvPr id="193" name="Google Shape;193;g24f07720ac6_1_10"/>
          <p:cNvPicPr preferRelativeResize="0"/>
          <p:nvPr/>
        </p:nvPicPr>
        <p:blipFill rotWithShape="1">
          <a:blip r:embed="rId5">
            <a:alphaModFix/>
          </a:blip>
          <a:srcRect b="0" l="0" r="0" t="0"/>
          <a:stretch/>
        </p:blipFill>
        <p:spPr>
          <a:xfrm>
            <a:off x="3141775" y="1695987"/>
            <a:ext cx="2874050" cy="2874050"/>
          </a:xfrm>
          <a:prstGeom prst="rect">
            <a:avLst/>
          </a:prstGeom>
          <a:noFill/>
          <a:ln>
            <a:noFill/>
          </a:ln>
        </p:spPr>
      </p:pic>
      <p:pic>
        <p:nvPicPr>
          <p:cNvPr id="194" name="Google Shape;194;g24f07720ac6_1_10"/>
          <p:cNvPicPr preferRelativeResize="0"/>
          <p:nvPr/>
        </p:nvPicPr>
        <p:blipFill rotWithShape="1">
          <a:blip r:embed="rId6">
            <a:alphaModFix/>
          </a:blip>
          <a:srcRect b="0" l="0" r="0" t="0"/>
          <a:stretch/>
        </p:blipFill>
        <p:spPr>
          <a:xfrm>
            <a:off x="6159600" y="1701375"/>
            <a:ext cx="2874050" cy="2874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24f07720ac6_1_23"/>
          <p:cNvSpPr/>
          <p:nvPr/>
        </p:nvSpPr>
        <p:spPr>
          <a:xfrm>
            <a:off x="6800" y="0"/>
            <a:ext cx="9144000" cy="1502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D46F3"/>
              </a:solidFill>
              <a:latin typeface="Manrope"/>
              <a:ea typeface="Manrope"/>
              <a:cs typeface="Manrope"/>
              <a:sym typeface="Manrope"/>
            </a:endParaRPr>
          </a:p>
        </p:txBody>
      </p:sp>
      <p:sp>
        <p:nvSpPr>
          <p:cNvPr id="200" name="Google Shape;200;g24f07720ac6_1_23"/>
          <p:cNvSpPr txBox="1"/>
          <p:nvPr/>
        </p:nvSpPr>
        <p:spPr>
          <a:xfrm>
            <a:off x="462350" y="474618"/>
            <a:ext cx="7081500" cy="5988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chemeClr val="lt1"/>
                </a:solidFill>
                <a:latin typeface="Poppins"/>
                <a:ea typeface="Poppins"/>
                <a:cs typeface="Poppins"/>
                <a:sym typeface="Poppins"/>
              </a:rPr>
              <a:t>202</a:t>
            </a:r>
            <a:r>
              <a:rPr b="1" lang="en" sz="2800">
                <a:solidFill>
                  <a:schemeClr val="lt1"/>
                </a:solidFill>
                <a:latin typeface="Poppins"/>
                <a:ea typeface="Poppins"/>
                <a:cs typeface="Poppins"/>
                <a:sym typeface="Poppins"/>
              </a:rPr>
              <a:t>4</a:t>
            </a:r>
            <a:r>
              <a:rPr b="1" i="0" lang="en" sz="2800" u="none" cap="none" strike="noStrike">
                <a:solidFill>
                  <a:schemeClr val="lt1"/>
                </a:solidFill>
                <a:latin typeface="Poppins"/>
                <a:ea typeface="Poppins"/>
                <a:cs typeface="Poppins"/>
                <a:sym typeface="Poppins"/>
              </a:rPr>
              <a:t> Drowning Data and Messaging</a:t>
            </a:r>
            <a:endParaRPr b="0" i="0" sz="2800" u="none" cap="none" strike="noStrike">
              <a:solidFill>
                <a:schemeClr val="lt1"/>
              </a:solidFill>
              <a:latin typeface="Poppins"/>
              <a:ea typeface="Poppins"/>
              <a:cs typeface="Poppins"/>
              <a:sym typeface="Poppins"/>
            </a:endParaRPr>
          </a:p>
        </p:txBody>
      </p:sp>
      <p:sp>
        <p:nvSpPr>
          <p:cNvPr id="201" name="Google Shape;201;g24f07720ac6_1_23"/>
          <p:cNvSpPr txBox="1"/>
          <p:nvPr>
            <p:ph idx="12" type="sldNum"/>
          </p:nvPr>
        </p:nvSpPr>
        <p:spPr>
          <a:xfrm>
            <a:off x="8357838" y="4724180"/>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b="1" lang="en" sz="800">
                <a:solidFill>
                  <a:schemeClr val="accent4"/>
                </a:solidFill>
                <a:latin typeface="Poppins"/>
                <a:ea typeface="Poppins"/>
                <a:cs typeface="Poppins"/>
                <a:sym typeface="Poppins"/>
              </a:rPr>
              <a:t>‹#›</a:t>
            </a:fld>
            <a:endParaRPr b="1" sz="800">
              <a:solidFill>
                <a:schemeClr val="accent4"/>
              </a:solidFill>
              <a:latin typeface="Poppins"/>
              <a:ea typeface="Poppins"/>
              <a:cs typeface="Poppins"/>
              <a:sym typeface="Poppins"/>
            </a:endParaRPr>
          </a:p>
        </p:txBody>
      </p:sp>
      <p:sp>
        <p:nvSpPr>
          <p:cNvPr id="202" name="Google Shape;202;g24f07720ac6_1_23"/>
          <p:cNvSpPr txBox="1"/>
          <p:nvPr/>
        </p:nvSpPr>
        <p:spPr>
          <a:xfrm>
            <a:off x="6198982" y="4774692"/>
            <a:ext cx="2489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accent4"/>
                </a:solidFill>
                <a:latin typeface="Poppins"/>
                <a:ea typeface="Poppins"/>
                <a:cs typeface="Poppins"/>
                <a:sym typeface="Poppins"/>
              </a:rPr>
              <a:t>MESSAGING  |</a:t>
            </a:r>
            <a:endParaRPr b="0" i="0" sz="800" u="none" cap="none" strike="noStrike">
              <a:solidFill>
                <a:schemeClr val="accent4"/>
              </a:solidFill>
              <a:latin typeface="Poppins"/>
              <a:ea typeface="Poppins"/>
              <a:cs typeface="Poppins"/>
              <a:sym typeface="Poppins"/>
            </a:endParaRPr>
          </a:p>
        </p:txBody>
      </p:sp>
      <p:pic>
        <p:nvPicPr>
          <p:cNvPr id="203" name="Google Shape;203;g24f07720ac6_1_23"/>
          <p:cNvPicPr preferRelativeResize="0"/>
          <p:nvPr/>
        </p:nvPicPr>
        <p:blipFill rotWithShape="1">
          <a:blip r:embed="rId3">
            <a:alphaModFix/>
          </a:blip>
          <a:srcRect b="-22476" l="-14205" r="35632" t="39260"/>
          <a:stretch/>
        </p:blipFill>
        <p:spPr>
          <a:xfrm>
            <a:off x="7239149" y="-20411"/>
            <a:ext cx="1904849" cy="2015499"/>
          </a:xfrm>
          <a:prstGeom prst="rect">
            <a:avLst/>
          </a:prstGeom>
          <a:noFill/>
          <a:ln>
            <a:noFill/>
          </a:ln>
        </p:spPr>
      </p:pic>
      <p:pic>
        <p:nvPicPr>
          <p:cNvPr id="204" name="Google Shape;204;g24f07720ac6_1_23"/>
          <p:cNvPicPr preferRelativeResize="0"/>
          <p:nvPr/>
        </p:nvPicPr>
        <p:blipFill rotWithShape="1">
          <a:blip r:embed="rId4">
            <a:alphaModFix/>
          </a:blip>
          <a:srcRect b="0" l="0" r="0" t="0"/>
          <a:stretch/>
        </p:blipFill>
        <p:spPr>
          <a:xfrm>
            <a:off x="1065500" y="1637225"/>
            <a:ext cx="3191524" cy="3191551"/>
          </a:xfrm>
          <a:prstGeom prst="rect">
            <a:avLst/>
          </a:prstGeom>
          <a:noFill/>
          <a:ln>
            <a:noFill/>
          </a:ln>
        </p:spPr>
      </p:pic>
      <p:pic>
        <p:nvPicPr>
          <p:cNvPr id="205" name="Google Shape;205;g24f07720ac6_1_23"/>
          <p:cNvPicPr preferRelativeResize="0"/>
          <p:nvPr/>
        </p:nvPicPr>
        <p:blipFill rotWithShape="1">
          <a:blip r:embed="rId5">
            <a:alphaModFix/>
          </a:blip>
          <a:srcRect b="0" l="0" r="0" t="0"/>
          <a:stretch/>
        </p:blipFill>
        <p:spPr>
          <a:xfrm>
            <a:off x="4572000" y="1637238"/>
            <a:ext cx="3191524" cy="31915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7"/>
          <p:cNvPicPr preferRelativeResize="0"/>
          <p:nvPr/>
        </p:nvPicPr>
        <p:blipFill rotWithShape="1">
          <a:blip r:embed="rId3">
            <a:alphaModFix/>
          </a:blip>
          <a:srcRect b="0" l="0" r="0" t="0"/>
          <a:stretch/>
        </p:blipFill>
        <p:spPr>
          <a:xfrm>
            <a:off x="7056225" y="1876412"/>
            <a:ext cx="1659701" cy="1659701"/>
          </a:xfrm>
          <a:prstGeom prst="rect">
            <a:avLst/>
          </a:prstGeom>
          <a:noFill/>
          <a:ln>
            <a:noFill/>
          </a:ln>
        </p:spPr>
      </p:pic>
      <p:pic>
        <p:nvPicPr>
          <p:cNvPr id="211" name="Google Shape;211;p7"/>
          <p:cNvPicPr preferRelativeResize="0"/>
          <p:nvPr/>
        </p:nvPicPr>
        <p:blipFill rotWithShape="1">
          <a:blip r:embed="rId4">
            <a:alphaModFix/>
          </a:blip>
          <a:srcRect b="3017" l="0" r="0" t="9000"/>
          <a:stretch/>
        </p:blipFill>
        <p:spPr>
          <a:xfrm>
            <a:off x="7091025" y="3648525"/>
            <a:ext cx="1590100" cy="1399051"/>
          </a:xfrm>
          <a:prstGeom prst="rect">
            <a:avLst/>
          </a:prstGeom>
          <a:noFill/>
          <a:ln>
            <a:noFill/>
          </a:ln>
        </p:spPr>
      </p:pic>
      <p:pic>
        <p:nvPicPr>
          <p:cNvPr id="212" name="Google Shape;212;p7"/>
          <p:cNvPicPr preferRelativeResize="0"/>
          <p:nvPr/>
        </p:nvPicPr>
        <p:blipFill rotWithShape="1">
          <a:blip r:embed="rId5">
            <a:alphaModFix/>
          </a:blip>
          <a:srcRect b="0" l="0" r="0" t="0"/>
          <a:stretch/>
        </p:blipFill>
        <p:spPr>
          <a:xfrm>
            <a:off x="7056225" y="139074"/>
            <a:ext cx="1659701" cy="1659677"/>
          </a:xfrm>
          <a:prstGeom prst="rect">
            <a:avLst/>
          </a:prstGeom>
          <a:noFill/>
          <a:ln>
            <a:noFill/>
          </a:ln>
        </p:spPr>
      </p:pic>
      <p:pic>
        <p:nvPicPr>
          <p:cNvPr id="213" name="Google Shape;213;p7"/>
          <p:cNvPicPr preferRelativeResize="0"/>
          <p:nvPr/>
        </p:nvPicPr>
        <p:blipFill rotWithShape="1">
          <a:blip r:embed="rId6">
            <a:alphaModFix/>
          </a:blip>
          <a:srcRect b="7847" l="0" r="0" t="7856"/>
          <a:stretch/>
        </p:blipFill>
        <p:spPr>
          <a:xfrm>
            <a:off x="5210750" y="3648525"/>
            <a:ext cx="1659701" cy="1399051"/>
          </a:xfrm>
          <a:prstGeom prst="rect">
            <a:avLst/>
          </a:prstGeom>
          <a:noFill/>
          <a:ln>
            <a:noFill/>
          </a:ln>
        </p:spPr>
      </p:pic>
      <p:pic>
        <p:nvPicPr>
          <p:cNvPr id="214" name="Google Shape;214;p7"/>
          <p:cNvPicPr preferRelativeResize="0"/>
          <p:nvPr/>
        </p:nvPicPr>
        <p:blipFill rotWithShape="1">
          <a:blip r:embed="rId7">
            <a:alphaModFix/>
          </a:blip>
          <a:srcRect b="0" l="0" r="0" t="0"/>
          <a:stretch/>
        </p:blipFill>
        <p:spPr>
          <a:xfrm>
            <a:off x="5245550" y="173825"/>
            <a:ext cx="1590100" cy="1590176"/>
          </a:xfrm>
          <a:prstGeom prst="rect">
            <a:avLst/>
          </a:prstGeom>
          <a:noFill/>
          <a:ln>
            <a:noFill/>
          </a:ln>
        </p:spPr>
      </p:pic>
      <p:pic>
        <p:nvPicPr>
          <p:cNvPr id="215" name="Google Shape;215;p7"/>
          <p:cNvPicPr preferRelativeResize="0"/>
          <p:nvPr/>
        </p:nvPicPr>
        <p:blipFill rotWithShape="1">
          <a:blip r:embed="rId8">
            <a:alphaModFix/>
          </a:blip>
          <a:srcRect b="0" l="0" r="0" t="0"/>
          <a:stretch/>
        </p:blipFill>
        <p:spPr>
          <a:xfrm>
            <a:off x="5245550" y="1911203"/>
            <a:ext cx="1590100" cy="1590122"/>
          </a:xfrm>
          <a:prstGeom prst="rect">
            <a:avLst/>
          </a:prstGeom>
          <a:noFill/>
          <a:ln>
            <a:noFill/>
          </a:ln>
        </p:spPr>
      </p:pic>
      <p:sp>
        <p:nvSpPr>
          <p:cNvPr id="216" name="Google Shape;216;p7"/>
          <p:cNvSpPr txBox="1"/>
          <p:nvPr/>
        </p:nvSpPr>
        <p:spPr>
          <a:xfrm>
            <a:off x="695025" y="415725"/>
            <a:ext cx="2638800" cy="1723800"/>
          </a:xfrm>
          <a:prstGeom prst="rect">
            <a:avLst/>
          </a:prstGeom>
          <a:noFill/>
          <a:ln>
            <a:noFill/>
          </a:ln>
        </p:spPr>
        <p:txBody>
          <a:bodyPr anchorCtr="0" anchor="t" bIns="91550" lIns="91550" spcFirstLastPara="1" rIns="91550" wrap="square" tIns="91550">
            <a:noAutofit/>
          </a:bodyPr>
          <a:lstStyle/>
          <a:p>
            <a:pPr indent="0" lvl="0" marL="0" marR="0" rtl="0" algn="l">
              <a:lnSpc>
                <a:spcPct val="100000"/>
              </a:lnSpc>
              <a:spcBef>
                <a:spcPts val="0"/>
              </a:spcBef>
              <a:spcAft>
                <a:spcPts val="0"/>
              </a:spcAft>
              <a:buClr>
                <a:srgbClr val="000000"/>
              </a:buClr>
              <a:buSzPts val="3200"/>
              <a:buFont typeface="Arial"/>
              <a:buNone/>
            </a:pPr>
            <a:r>
              <a:rPr b="1" i="1" lang="en" sz="3200" u="none" cap="none" strike="noStrike">
                <a:solidFill>
                  <a:srgbClr val="000000"/>
                </a:solidFill>
                <a:latin typeface="Poppins"/>
                <a:ea typeface="Poppins"/>
                <a:cs typeface="Poppins"/>
                <a:sym typeface="Poppins"/>
              </a:rPr>
              <a:t>Pool Safely</a:t>
            </a:r>
            <a:endParaRPr b="1" i="1" sz="32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200"/>
              <a:buFont typeface="Arial"/>
              <a:buNone/>
            </a:pPr>
            <a:r>
              <a:rPr b="0" i="0" lang="en" sz="3200" u="none" cap="none" strike="noStrike">
                <a:solidFill>
                  <a:srgbClr val="000000"/>
                </a:solidFill>
                <a:latin typeface="Poppins"/>
                <a:ea typeface="Poppins"/>
                <a:cs typeface="Poppins"/>
                <a:sym typeface="Poppins"/>
              </a:rPr>
              <a:t>Outreach</a:t>
            </a:r>
            <a:endParaRPr b="0" i="0" sz="3200" u="none" cap="none" strike="noStrike">
              <a:solidFill>
                <a:srgbClr val="000000"/>
              </a:solidFill>
              <a:latin typeface="Poppins"/>
              <a:ea typeface="Poppins"/>
              <a:cs typeface="Poppins"/>
              <a:sym typeface="Poppins"/>
            </a:endParaRPr>
          </a:p>
        </p:txBody>
      </p:sp>
      <p:sp>
        <p:nvSpPr>
          <p:cNvPr id="217" name="Google Shape;217;p7"/>
          <p:cNvSpPr txBox="1"/>
          <p:nvPr/>
        </p:nvSpPr>
        <p:spPr>
          <a:xfrm>
            <a:off x="695025" y="1784627"/>
            <a:ext cx="3477900" cy="25860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200"/>
              <a:buFont typeface="Arial"/>
              <a:buNone/>
            </a:pPr>
            <a:r>
              <a:rPr b="1" i="0" lang="en" sz="1200" u="none" cap="none" strike="noStrike">
                <a:solidFill>
                  <a:srgbClr val="6C6C80"/>
                </a:solidFill>
                <a:latin typeface="Poppins"/>
                <a:ea typeface="Poppins"/>
                <a:cs typeface="Poppins"/>
                <a:sym typeface="Poppins"/>
              </a:rPr>
              <a:t>The </a:t>
            </a:r>
            <a:r>
              <a:rPr b="1" i="1" lang="en" sz="1200" u="none" cap="none" strike="noStrike">
                <a:solidFill>
                  <a:srgbClr val="6C6C80"/>
                </a:solidFill>
                <a:latin typeface="Poppins"/>
                <a:ea typeface="Poppins"/>
                <a:cs typeface="Poppins"/>
                <a:sym typeface="Poppins"/>
              </a:rPr>
              <a:t>Pool Safely </a:t>
            </a:r>
            <a:r>
              <a:rPr b="1" i="0" lang="en" sz="1200" u="none" cap="none" strike="noStrike">
                <a:solidFill>
                  <a:srgbClr val="6C6C80"/>
                </a:solidFill>
                <a:latin typeface="Poppins"/>
                <a:ea typeface="Poppins"/>
                <a:cs typeface="Poppins"/>
                <a:sym typeface="Poppins"/>
              </a:rPr>
              <a:t>campaign is reaching out to Black American and Hispanic American families via media outreach and collaborator engagement.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200"/>
              <a:buFont typeface="Arial"/>
              <a:buNone/>
            </a:pPr>
            <a:r>
              <a:rPr b="0" i="0" lang="en" sz="1200" u="none" cap="none" strike="noStrike">
                <a:solidFill>
                  <a:srgbClr val="6C6C80"/>
                </a:solidFill>
                <a:latin typeface="Poppins"/>
                <a:ea typeface="Poppins"/>
                <a:cs typeface="Poppins"/>
                <a:sym typeface="Poppins"/>
              </a:rPr>
              <a:t>Research from the USA Swimming Foundation shows 64 percent of Black American children and 45 percent of Hispanic children have low/no swimming ability. </a:t>
            </a:r>
            <a:endParaRPr b="0" i="0" sz="1200" u="none" cap="none" strike="noStrike">
              <a:solidFill>
                <a:schemeClr val="dk1"/>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0F62D5"/>
      </a:accent1>
      <a:accent2>
        <a:srgbClr val="4EBEE8"/>
      </a:accent2>
      <a:accent3>
        <a:srgbClr val="FFCF06"/>
      </a:accent3>
      <a:accent4>
        <a:srgbClr val="FF6100"/>
      </a:accent4>
      <a:accent5>
        <a:srgbClr val="FFFFFF"/>
      </a:accent5>
      <a:accent6>
        <a:srgbClr val="CDE4EC"/>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2023-05-19T21:17:04Z</dcterms:created>
  <dc:creator>Peyton Davis</dc:creator>
</cp:coreProperties>
</file>